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media1.mp4" ContentType="video/unknown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</p:sldIdLst>
  <p:sldSz cx="9144000" cy="51435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9525" cap="flat">
              <a:solidFill>
                <a:srgbClr val="9E9E9E"/>
              </a:solidFill>
              <a:prstDash val="solid"/>
              <a:round/>
            </a:ln>
          </a:left>
          <a:right>
            <a:ln w="9525" cap="flat">
              <a:solidFill>
                <a:srgbClr val="9E9E9E"/>
              </a:solidFill>
              <a:prstDash val="solid"/>
              <a:round/>
            </a:ln>
          </a:right>
          <a:top>
            <a:ln w="9525" cap="flat">
              <a:solidFill>
                <a:srgbClr val="9E9E9E"/>
              </a:solidFill>
              <a:prstDash val="solid"/>
              <a:round/>
            </a:ln>
          </a:top>
          <a:bottom>
            <a:ln w="9525" cap="flat">
              <a:solidFill>
                <a:srgbClr val="9E9E9E"/>
              </a:solidFill>
              <a:prstDash val="solid"/>
              <a:round/>
            </a:ln>
          </a:bottom>
          <a:insideH>
            <a:ln w="9525" cap="flat">
              <a:solidFill>
                <a:srgbClr val="9E9E9E"/>
              </a:solidFill>
              <a:prstDash val="solid"/>
              <a:round/>
            </a:ln>
          </a:insideH>
          <a:insideV>
            <a:ln w="9525" cap="flat">
              <a:solidFill>
                <a:srgbClr val="9E9E9E"/>
              </a:solidFill>
              <a:prstDash val="solid"/>
              <a:round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ff" i="off">
        <a:fontRef idx="major">
          <a:srgbClr val="000000"/>
        </a:fontRef>
        <a:srgbClr val="000000"/>
      </a:tcTxStyle>
      <a:tcStyle>
        <a:tcBdr>
          <a:left>
            <a:ln w="9525" cap="flat">
              <a:solidFill>
                <a:srgbClr val="9E9E9E"/>
              </a:solidFill>
              <a:prstDash val="solid"/>
              <a:round/>
            </a:ln>
          </a:left>
          <a:right>
            <a:ln w="9525" cap="flat">
              <a:solidFill>
                <a:srgbClr val="9E9E9E"/>
              </a:solidFill>
              <a:prstDash val="solid"/>
              <a:round/>
            </a:ln>
          </a:right>
          <a:top>
            <a:ln w="9525" cap="flat">
              <a:solidFill>
                <a:srgbClr val="9E9E9E"/>
              </a:solidFill>
              <a:prstDash val="solid"/>
              <a:round/>
            </a:ln>
          </a:top>
          <a:bottom>
            <a:ln w="9525" cap="flat">
              <a:solidFill>
                <a:srgbClr val="9E9E9E"/>
              </a:solidFill>
              <a:prstDash val="solid"/>
              <a:round/>
            </a:ln>
          </a:bottom>
          <a:insideH>
            <a:ln w="9525" cap="flat">
              <a:solidFill>
                <a:srgbClr val="9E9E9E"/>
              </a:solidFill>
              <a:prstDash val="solid"/>
              <a:round/>
            </a:ln>
          </a:insideH>
          <a:insideV>
            <a:ln w="9525" cap="flat">
              <a:solidFill>
                <a:srgbClr val="9E9E9E"/>
              </a:solidFill>
              <a:prstDash val="solid"/>
              <a:round/>
            </a:ln>
          </a:insideV>
        </a:tcBdr>
        <a:fill>
          <a:noFill/>
        </a:fill>
      </a:tcStyle>
    </a:firstCol>
    <a:lastRow>
      <a:tcTxStyle b="off" i="off">
        <a:fontRef idx="major">
          <a:srgbClr val="000000"/>
        </a:fontRef>
        <a:srgbClr val="000000"/>
      </a:tcTxStyle>
      <a:tcStyle>
        <a:tcBdr>
          <a:left>
            <a:ln w="9525" cap="flat">
              <a:solidFill>
                <a:srgbClr val="9E9E9E"/>
              </a:solidFill>
              <a:prstDash val="solid"/>
              <a:round/>
            </a:ln>
          </a:left>
          <a:right>
            <a:ln w="9525" cap="flat">
              <a:solidFill>
                <a:srgbClr val="9E9E9E"/>
              </a:solidFill>
              <a:prstDash val="solid"/>
              <a:round/>
            </a:ln>
          </a:right>
          <a:top>
            <a:ln w="9525" cap="flat">
              <a:solidFill>
                <a:srgbClr val="9E9E9E"/>
              </a:solidFill>
              <a:prstDash val="solid"/>
              <a:round/>
            </a:ln>
          </a:top>
          <a:bottom>
            <a:ln w="9525" cap="flat">
              <a:solidFill>
                <a:srgbClr val="9E9E9E"/>
              </a:solidFill>
              <a:prstDash val="solid"/>
              <a:round/>
            </a:ln>
          </a:bottom>
          <a:insideH>
            <a:ln w="9525" cap="flat">
              <a:solidFill>
                <a:srgbClr val="9E9E9E"/>
              </a:solidFill>
              <a:prstDash val="solid"/>
              <a:round/>
            </a:ln>
          </a:insideH>
          <a:insideV>
            <a:ln w="9525" cap="flat">
              <a:solidFill>
                <a:srgbClr val="9E9E9E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ff" i="off">
        <a:fontRef idx="major">
          <a:srgbClr val="000000"/>
        </a:fontRef>
        <a:srgbClr val="000000"/>
      </a:tcTxStyle>
      <a:tcStyle>
        <a:tcBdr>
          <a:left>
            <a:ln w="9525" cap="flat">
              <a:solidFill>
                <a:srgbClr val="9E9E9E"/>
              </a:solidFill>
              <a:prstDash val="solid"/>
              <a:round/>
            </a:ln>
          </a:left>
          <a:right>
            <a:ln w="9525" cap="flat">
              <a:solidFill>
                <a:srgbClr val="9E9E9E"/>
              </a:solidFill>
              <a:prstDash val="solid"/>
              <a:round/>
            </a:ln>
          </a:right>
          <a:top>
            <a:ln w="9525" cap="flat">
              <a:solidFill>
                <a:srgbClr val="9E9E9E"/>
              </a:solidFill>
              <a:prstDash val="solid"/>
              <a:round/>
            </a:ln>
          </a:top>
          <a:bottom>
            <a:ln w="9525" cap="flat">
              <a:solidFill>
                <a:srgbClr val="9E9E9E"/>
              </a:solidFill>
              <a:prstDash val="solid"/>
              <a:round/>
            </a:ln>
          </a:bottom>
          <a:insideH>
            <a:ln w="9525" cap="flat">
              <a:solidFill>
                <a:srgbClr val="9E9E9E"/>
              </a:solidFill>
              <a:prstDash val="solid"/>
              <a:round/>
            </a:ln>
          </a:insideH>
          <a:insideV>
            <a:ln w="9525" cap="flat">
              <a:solidFill>
                <a:srgbClr val="9E9E9E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8FB"/>
          </a:solidFill>
        </a:fill>
      </a:tcStyle>
    </a:wholeTbl>
    <a:band2H>
      <a:tcTxStyle b="def" i="def"/>
      <a:tcStyle>
        <a:tcBdr/>
        <a:fill>
          <a:solidFill>
            <a:srgbClr val="E8EDFD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5DBDE"/>
          </a:solidFill>
        </a:fill>
      </a:tcStyle>
    </a:wholeTbl>
    <a:band2H>
      <a:tcTxStyle b="def" i="def"/>
      <a:tcStyle>
        <a:tcBdr/>
        <a:fill>
          <a:solidFill>
            <a:srgbClr val="EBEEE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8FFCD"/>
          </a:solidFill>
        </a:fill>
      </a:tcStyle>
    </a:wholeTbl>
    <a:band2H>
      <a:tcTxStyle b="def" i="def"/>
      <a:tcStyle>
        <a:tcBdr/>
        <a:fill>
          <a:solidFill>
            <a:srgbClr val="FCFF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Shape 713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14" name="Shape 714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400">
        <a:latin typeface="+mj-lt"/>
        <a:ea typeface="+mj-ea"/>
        <a:cs typeface="+mj-cs"/>
        <a:sym typeface="Arial"/>
      </a:defRPr>
    </a:lvl1pPr>
    <a:lvl2pPr indent="228600" latinLnBrk="0">
      <a:defRPr sz="1400">
        <a:latin typeface="+mj-lt"/>
        <a:ea typeface="+mj-ea"/>
        <a:cs typeface="+mj-cs"/>
        <a:sym typeface="Arial"/>
      </a:defRPr>
    </a:lvl2pPr>
    <a:lvl3pPr indent="457200" latinLnBrk="0">
      <a:defRPr sz="1400">
        <a:latin typeface="+mj-lt"/>
        <a:ea typeface="+mj-ea"/>
        <a:cs typeface="+mj-cs"/>
        <a:sym typeface="Arial"/>
      </a:defRPr>
    </a:lvl3pPr>
    <a:lvl4pPr indent="685800" latinLnBrk="0">
      <a:defRPr sz="1400">
        <a:latin typeface="+mj-lt"/>
        <a:ea typeface="+mj-ea"/>
        <a:cs typeface="+mj-cs"/>
        <a:sym typeface="Arial"/>
      </a:defRPr>
    </a:lvl4pPr>
    <a:lvl5pPr indent="914400" latinLnBrk="0">
      <a:defRPr sz="1400">
        <a:latin typeface="+mj-lt"/>
        <a:ea typeface="+mj-ea"/>
        <a:cs typeface="+mj-cs"/>
        <a:sym typeface="Arial"/>
      </a:defRPr>
    </a:lvl5pPr>
    <a:lvl6pPr indent="1143000" latinLnBrk="0">
      <a:defRPr sz="1400">
        <a:latin typeface="+mj-lt"/>
        <a:ea typeface="+mj-ea"/>
        <a:cs typeface="+mj-cs"/>
        <a:sym typeface="Arial"/>
      </a:defRPr>
    </a:lvl6pPr>
    <a:lvl7pPr indent="1371600" latinLnBrk="0">
      <a:defRPr sz="1400">
        <a:latin typeface="+mj-lt"/>
        <a:ea typeface="+mj-ea"/>
        <a:cs typeface="+mj-cs"/>
        <a:sym typeface="Arial"/>
      </a:defRPr>
    </a:lvl7pPr>
    <a:lvl8pPr indent="1600200" latinLnBrk="0">
      <a:defRPr sz="1400">
        <a:latin typeface="+mj-lt"/>
        <a:ea typeface="+mj-ea"/>
        <a:cs typeface="+mj-cs"/>
        <a:sym typeface="Arial"/>
      </a:defRPr>
    </a:lvl8pPr>
    <a:lvl9pPr indent="1828800" latinLnBrk="0">
      <a:defRPr sz="1400">
        <a:latin typeface="+mj-lt"/>
        <a:ea typeface="+mj-ea"/>
        <a:cs typeface="+mj-cs"/>
        <a:sym typeface="Arial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311708" y="744574"/>
            <a:ext cx="8520601" cy="2052601"/>
          </a:xfrm>
          <a:prstGeom prst="rect">
            <a:avLst/>
          </a:prstGeom>
        </p:spPr>
        <p:txBody>
          <a:bodyPr anchor="b"/>
          <a:lstStyle>
            <a:lvl1pPr algn="ctr">
              <a:defRPr sz="5200"/>
            </a:lvl1pPr>
          </a:lstStyle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311699" y="2834125"/>
            <a:ext cx="8520602" cy="792601"/>
          </a:xfrm>
          <a:prstGeom prst="rect">
            <a:avLst/>
          </a:prstGeom>
        </p:spPr>
        <p:txBody>
          <a:bodyPr/>
          <a:lstStyle>
            <a:lvl1pPr marL="342900" indent="-228600" algn="ctr">
              <a:lnSpc>
                <a:spcPct val="100000"/>
              </a:lnSpc>
              <a:buClrTx/>
              <a:buSzTx/>
              <a:buFontTx/>
              <a:buNone/>
              <a:defRPr sz="2800"/>
            </a:lvl1pPr>
            <a:lvl2pPr marL="342900" indent="254000" algn="ctr">
              <a:lnSpc>
                <a:spcPct val="100000"/>
              </a:lnSpc>
              <a:buClrTx/>
              <a:buSzTx/>
              <a:buFontTx/>
              <a:buNone/>
              <a:defRPr sz="2800"/>
            </a:lvl2pPr>
            <a:lvl3pPr marL="342900" indent="711200" algn="ctr">
              <a:lnSpc>
                <a:spcPct val="100000"/>
              </a:lnSpc>
              <a:buClrTx/>
              <a:buSzTx/>
              <a:buFontTx/>
              <a:buNone/>
              <a:defRPr sz="2800"/>
            </a:lvl3pPr>
            <a:lvl4pPr marL="342900" indent="1168400" algn="ctr">
              <a:lnSpc>
                <a:spcPct val="100000"/>
              </a:lnSpc>
              <a:buClrTx/>
              <a:buSzTx/>
              <a:buFontTx/>
              <a:buNone/>
              <a:defRPr sz="2800"/>
            </a:lvl4pPr>
            <a:lvl5pPr marL="342900" indent="1625600" algn="ctr">
              <a:lnSpc>
                <a:spcPct val="100000"/>
              </a:lnSpc>
              <a:buClrTx/>
              <a:buSzTx/>
              <a:buFontTx/>
              <a:buNone/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_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xx%"/>
          <p:cNvSpPr txBox="1"/>
          <p:nvPr>
            <p:ph type="title" hasCustomPrompt="1"/>
          </p:nvPr>
        </p:nvSpPr>
        <p:spPr>
          <a:xfrm>
            <a:off x="311699" y="1106125"/>
            <a:ext cx="8520602" cy="1963500"/>
          </a:xfrm>
          <a:prstGeom prst="rect">
            <a:avLst/>
          </a:prstGeom>
        </p:spPr>
        <p:txBody>
          <a:bodyPr anchor="b"/>
          <a:lstStyle>
            <a:lvl1pPr algn="ctr">
              <a:defRPr sz="12000"/>
            </a:lvl1pPr>
          </a:lstStyle>
          <a:p>
            <a:pPr/>
            <a:r>
              <a:t>xx%</a:t>
            </a:r>
          </a:p>
        </p:txBody>
      </p:sp>
      <p:sp>
        <p:nvSpPr>
          <p:cNvPr id="92" name="Body Level One…"/>
          <p:cNvSpPr txBox="1"/>
          <p:nvPr>
            <p:ph type="body" sz="half" idx="1"/>
          </p:nvPr>
        </p:nvSpPr>
        <p:spPr>
          <a:xfrm>
            <a:off x="311699" y="3152225"/>
            <a:ext cx="8520602" cy="1300800"/>
          </a:xfrm>
          <a:prstGeom prst="rect">
            <a:avLst/>
          </a:prstGeom>
        </p:spPr>
        <p:txBody>
          <a:bodyPr/>
          <a:lstStyle>
            <a:lvl1pPr algn="ctr"/>
            <a:lvl2pPr algn="ctr"/>
            <a:lvl3pPr algn="ctr"/>
            <a:lvl4pPr algn="ctr"/>
            <a:lvl5pPr algn="ctr"/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"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55;p14"/>
          <p:cNvSpPr/>
          <p:nvPr>
            <p:ph type="pic" sz="quarter" idx="21"/>
          </p:nvPr>
        </p:nvSpPr>
        <p:spPr>
          <a:xfrm>
            <a:off x="6655199" y="2571899"/>
            <a:ext cx="2488801" cy="258090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08" name="Google Shape;56;p14"/>
          <p:cNvSpPr/>
          <p:nvPr/>
        </p:nvSpPr>
        <p:spPr>
          <a:xfrm>
            <a:off x="0" y="-1"/>
            <a:ext cx="6655200" cy="3234002"/>
          </a:xfrm>
          <a:prstGeom prst="rect">
            <a:avLst/>
          </a:prstGeom>
          <a:solidFill>
            <a:srgbClr val="CABFDA"/>
          </a:solidFill>
          <a:ln w="12700">
            <a:miter lim="400000"/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109" name="Google Shape;57;p14"/>
          <p:cNvSpPr/>
          <p:nvPr/>
        </p:nvSpPr>
        <p:spPr>
          <a:xfrm>
            <a:off x="6655199" y="0"/>
            <a:ext cx="2488801" cy="2571900"/>
          </a:xfrm>
          <a:prstGeom prst="rect">
            <a:avLst/>
          </a:prstGeom>
          <a:solidFill>
            <a:srgbClr val="192B31"/>
          </a:solidFill>
          <a:ln w="12700">
            <a:miter lim="400000"/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110" name="Google Shape;58;p14"/>
          <p:cNvSpPr/>
          <p:nvPr/>
        </p:nvSpPr>
        <p:spPr>
          <a:xfrm>
            <a:off x="0" y="3234000"/>
            <a:ext cx="6655200" cy="1909500"/>
          </a:xfrm>
          <a:prstGeom prst="rect">
            <a:avLst/>
          </a:prstGeom>
          <a:solidFill>
            <a:srgbClr val="EFEFE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1800">
                <a:latin typeface="Work Sans Medium"/>
                <a:ea typeface="Work Sans Medium"/>
                <a:cs typeface="Work Sans Medium"/>
                <a:sym typeface="Work Sans Medium"/>
              </a:defRPr>
            </a:pPr>
          </a:p>
        </p:txBody>
      </p:sp>
      <p:sp>
        <p:nvSpPr>
          <p:cNvPr id="111" name="Body Level One…"/>
          <p:cNvSpPr txBox="1"/>
          <p:nvPr>
            <p:ph type="body" sz="quarter" idx="1"/>
          </p:nvPr>
        </p:nvSpPr>
        <p:spPr>
          <a:xfrm>
            <a:off x="6774850" y="0"/>
            <a:ext cx="2369101" cy="1983901"/>
          </a:xfrm>
          <a:prstGeom prst="rect">
            <a:avLst/>
          </a:prstGeom>
        </p:spPr>
        <p:txBody>
          <a:bodyPr/>
          <a:lstStyle>
            <a:lvl1pPr marL="304800" indent="-152400">
              <a:lnSpc>
                <a:spcPct val="100000"/>
              </a:lnSpc>
              <a:buClrTx/>
              <a:buSzTx/>
              <a:buFontTx/>
              <a:buNone/>
              <a:defRPr sz="24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304800" indent="304800">
              <a:lnSpc>
                <a:spcPct val="100000"/>
              </a:lnSpc>
              <a:buClrTx/>
              <a:buSzTx/>
              <a:buFontTx/>
              <a:buNone/>
              <a:defRPr sz="24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304800" indent="762000">
              <a:lnSpc>
                <a:spcPct val="100000"/>
              </a:lnSpc>
              <a:buClrTx/>
              <a:buSzTx/>
              <a:buFontTx/>
              <a:buNone/>
              <a:defRPr sz="24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304800" indent="1219200">
              <a:lnSpc>
                <a:spcPct val="100000"/>
              </a:lnSpc>
              <a:buClrTx/>
              <a:buSzTx/>
              <a:buFontTx/>
              <a:buNone/>
              <a:defRPr sz="24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304800" indent="1676400">
              <a:lnSpc>
                <a:spcPct val="100000"/>
              </a:lnSpc>
              <a:buClrTx/>
              <a:buSzTx/>
              <a:buFontTx/>
              <a:buNone/>
              <a:defRPr sz="24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2" name="Title Text"/>
          <p:cNvSpPr txBox="1"/>
          <p:nvPr>
            <p:ph type="title"/>
          </p:nvPr>
        </p:nvSpPr>
        <p:spPr>
          <a:xfrm>
            <a:off x="0" y="0"/>
            <a:ext cx="6655200" cy="3234001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 sz="6000">
                <a:latin typeface="Work Sans"/>
                <a:ea typeface="Work Sans"/>
                <a:cs typeface="Work Sans"/>
                <a:sym typeface="Work Sans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13" name="Google Shape;61;p14"/>
          <p:cNvSpPr txBox="1"/>
          <p:nvPr>
            <p:ph type="body" sz="quarter" idx="22"/>
          </p:nvPr>
        </p:nvSpPr>
        <p:spPr>
          <a:xfrm>
            <a:off x="131699" y="3950549"/>
            <a:ext cx="2964302" cy="435001"/>
          </a:xfrm>
          <a:prstGeom prst="rect">
            <a:avLst/>
          </a:prstGeom>
        </p:spPr>
        <p:txBody>
          <a:bodyPr/>
          <a:lstStyle/>
          <a:p>
            <a:pPr marL="306324" indent="-255270" defTabSz="612648">
              <a:lnSpc>
                <a:spcPct val="100000"/>
              </a:lnSpc>
              <a:buClr>
                <a:srgbClr val="000000"/>
              </a:buClr>
              <a:buSzPts val="1600"/>
              <a:buFont typeface="Helvetica"/>
              <a:defRPr sz="1608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pPr>
          </a:p>
        </p:txBody>
      </p:sp>
      <p:sp>
        <p:nvSpPr>
          <p:cNvPr id="114" name="Slide Number"/>
          <p:cNvSpPr txBox="1"/>
          <p:nvPr>
            <p:ph type="sldNum" sz="quarter" idx="2"/>
          </p:nvPr>
        </p:nvSpPr>
        <p:spPr>
          <a:xfrm>
            <a:off x="4419600" y="4608064"/>
            <a:ext cx="2133600" cy="318397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_HEADER"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63;p15"/>
          <p:cNvSpPr/>
          <p:nvPr/>
        </p:nvSpPr>
        <p:spPr>
          <a:xfrm>
            <a:off x="-1" y="0"/>
            <a:ext cx="747602" cy="5143500"/>
          </a:xfrm>
          <a:prstGeom prst="rect">
            <a:avLst/>
          </a:prstGeom>
          <a:solidFill>
            <a:srgbClr val="CABFDA"/>
          </a:solidFill>
          <a:ln w="12700">
            <a:miter lim="400000"/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122" name="Google Shape;64;p15"/>
          <p:cNvSpPr/>
          <p:nvPr/>
        </p:nvSpPr>
        <p:spPr>
          <a:xfrm>
            <a:off x="6055500" y="3408424"/>
            <a:ext cx="3088501" cy="1735201"/>
          </a:xfrm>
          <a:prstGeom prst="rect">
            <a:avLst/>
          </a:prstGeom>
          <a:solidFill>
            <a:srgbClr val="FFC6C6"/>
          </a:solidFill>
          <a:ln w="12700">
            <a:miter lim="400000"/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123" name="Google Shape;65;p15"/>
          <p:cNvSpPr/>
          <p:nvPr/>
        </p:nvSpPr>
        <p:spPr>
          <a:xfrm>
            <a:off x="747600" y="0"/>
            <a:ext cx="5307901" cy="5143500"/>
          </a:xfrm>
          <a:prstGeom prst="rect">
            <a:avLst/>
          </a:prstGeom>
          <a:solidFill>
            <a:srgbClr val="EFEFE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EFEFEF"/>
                </a:solidFill>
              </a:defRPr>
            </a:pPr>
          </a:p>
        </p:txBody>
      </p:sp>
      <p:sp>
        <p:nvSpPr>
          <p:cNvPr id="124" name="Body Level One…"/>
          <p:cNvSpPr txBox="1"/>
          <p:nvPr>
            <p:ph type="body" sz="quarter" idx="1"/>
          </p:nvPr>
        </p:nvSpPr>
        <p:spPr>
          <a:xfrm rot="16200000">
            <a:off x="-329801" y="3924150"/>
            <a:ext cx="1402201" cy="745500"/>
          </a:xfrm>
          <a:prstGeom prst="rect">
            <a:avLst/>
          </a:prstGeom>
        </p:spPr>
        <p:txBody>
          <a:bodyPr anchor="ctr"/>
          <a:lstStyle>
            <a:lvl1pPr marL="304800" indent="-152400">
              <a:lnSpc>
                <a:spcPct val="100000"/>
              </a:lnSpc>
              <a:buClrTx/>
              <a:buSzTx/>
              <a:buFontTx/>
              <a:buNone/>
              <a:defRPr sz="12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304800" indent="304800">
              <a:lnSpc>
                <a:spcPct val="100000"/>
              </a:lnSpc>
              <a:buClrTx/>
              <a:buSzTx/>
              <a:buFontTx/>
              <a:buNone/>
              <a:defRPr sz="12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304800" indent="762000">
              <a:lnSpc>
                <a:spcPct val="100000"/>
              </a:lnSpc>
              <a:buClrTx/>
              <a:buSzTx/>
              <a:buFontTx/>
              <a:buNone/>
              <a:defRPr sz="12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304800" indent="1219200">
              <a:lnSpc>
                <a:spcPct val="100000"/>
              </a:lnSpc>
              <a:buClrTx/>
              <a:buSzTx/>
              <a:buFontTx/>
              <a:buNone/>
              <a:defRPr sz="12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304800" indent="1676400">
              <a:lnSpc>
                <a:spcPct val="100000"/>
              </a:lnSpc>
              <a:buClrTx/>
              <a:buSzTx/>
              <a:buFontTx/>
              <a:buNone/>
              <a:defRPr sz="12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5" name="Google Shape;68;p15"/>
          <p:cNvSpPr/>
          <p:nvPr>
            <p:ph type="pic" sz="half" idx="21"/>
          </p:nvPr>
        </p:nvSpPr>
        <p:spPr>
          <a:xfrm>
            <a:off x="6055500" y="0"/>
            <a:ext cx="3088501" cy="34083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6" name="Google Shape;69;p15"/>
          <p:cNvSpPr txBox="1"/>
          <p:nvPr>
            <p:ph type="body" sz="quarter" idx="22"/>
          </p:nvPr>
        </p:nvSpPr>
        <p:spPr>
          <a:xfrm>
            <a:off x="6059049" y="4398400"/>
            <a:ext cx="1430401" cy="745201"/>
          </a:xfrm>
          <a:prstGeom prst="rect">
            <a:avLst/>
          </a:prstGeom>
        </p:spPr>
        <p:txBody>
          <a:bodyPr anchor="b"/>
          <a:lstStyle/>
          <a:p>
            <a:pPr indent="-304800">
              <a:lnSpc>
                <a:spcPct val="100000"/>
              </a:lnSpc>
              <a:buClr>
                <a:srgbClr val="000000"/>
              </a:buClr>
              <a:buSzPts val="1200"/>
              <a:buFont typeface="Helvetica"/>
              <a:defRPr sz="1200">
                <a:solidFill>
                  <a:srgbClr val="000000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pPr>
          </a:p>
        </p:txBody>
      </p:sp>
      <p:sp>
        <p:nvSpPr>
          <p:cNvPr id="127" name="Title Text"/>
          <p:cNvSpPr txBox="1"/>
          <p:nvPr>
            <p:ph type="title"/>
          </p:nvPr>
        </p:nvSpPr>
        <p:spPr>
          <a:xfrm>
            <a:off x="1064600" y="1401375"/>
            <a:ext cx="3439201" cy="888000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Work Sans Medium"/>
                <a:ea typeface="Work Sans Medium"/>
                <a:cs typeface="Work Sans Medium"/>
                <a:sym typeface="Work Sans Medium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28" name="Google Shape;72;p15"/>
          <p:cNvSpPr txBox="1"/>
          <p:nvPr>
            <p:ph type="body" sz="half" idx="23"/>
          </p:nvPr>
        </p:nvSpPr>
        <p:spPr>
          <a:xfrm>
            <a:off x="1064600" y="2668224"/>
            <a:ext cx="4464601" cy="2174101"/>
          </a:xfrm>
          <a:prstGeom prst="rect">
            <a:avLst/>
          </a:prstGeom>
        </p:spPr>
        <p:txBody>
          <a:bodyPr/>
          <a:lstStyle/>
          <a:p>
            <a:pPr indent="-304800">
              <a:lnSpc>
                <a:spcPct val="100000"/>
              </a:lnSpc>
              <a:buClr>
                <a:srgbClr val="000000"/>
              </a:buClr>
              <a:buSzPts val="1200"/>
              <a:buFont typeface="Helvetica"/>
              <a:defRPr sz="12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pPr>
          </a:p>
        </p:txBody>
      </p:sp>
      <p:sp>
        <p:nvSpPr>
          <p:cNvPr id="129" name="Slide Number"/>
          <p:cNvSpPr txBox="1"/>
          <p:nvPr>
            <p:ph type="sldNum" sz="quarter" idx="2"/>
          </p:nvPr>
        </p:nvSpPr>
        <p:spPr>
          <a:xfrm>
            <a:off x="184204" y="145524"/>
            <a:ext cx="379192" cy="386051"/>
          </a:xfrm>
          <a:prstGeom prst="rect">
            <a:avLst/>
          </a:prstGeom>
        </p:spPr>
        <p:txBody>
          <a:bodyPr anchor="t">
            <a:spAutoFit/>
          </a:bodyPr>
          <a:lstStyle>
            <a:lvl1pPr algn="ctr">
              <a:defRPr sz="13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AND_BODY"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75;p16"/>
          <p:cNvSpPr/>
          <p:nvPr>
            <p:ph type="pic" sz="quarter" idx="21"/>
          </p:nvPr>
        </p:nvSpPr>
        <p:spPr>
          <a:xfrm>
            <a:off x="7008875" y="0"/>
            <a:ext cx="2135101" cy="22152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7" name="Google Shape;76;p16"/>
          <p:cNvSpPr/>
          <p:nvPr>
            <p:ph type="pic" sz="quarter" idx="22"/>
          </p:nvPr>
        </p:nvSpPr>
        <p:spPr>
          <a:xfrm>
            <a:off x="4791600" y="2215125"/>
            <a:ext cx="2215201" cy="29283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8" name="Google Shape;77;p16"/>
          <p:cNvSpPr/>
          <p:nvPr/>
        </p:nvSpPr>
        <p:spPr>
          <a:xfrm>
            <a:off x="0" y="-1"/>
            <a:ext cx="7662599" cy="2215202"/>
          </a:xfrm>
          <a:prstGeom prst="rect">
            <a:avLst/>
          </a:prstGeom>
          <a:solidFill>
            <a:srgbClr val="EFEFEF"/>
          </a:solidFill>
          <a:ln w="12700">
            <a:miter lim="400000"/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139" name="Google Shape;78;p16"/>
          <p:cNvSpPr/>
          <p:nvPr/>
        </p:nvSpPr>
        <p:spPr>
          <a:xfrm>
            <a:off x="-1" y="2215125"/>
            <a:ext cx="4791602" cy="2928301"/>
          </a:xfrm>
          <a:prstGeom prst="rect">
            <a:avLst/>
          </a:prstGeom>
          <a:solidFill>
            <a:srgbClr val="FFC6C6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1800"/>
            </a:pPr>
          </a:p>
        </p:txBody>
      </p:sp>
      <p:sp>
        <p:nvSpPr>
          <p:cNvPr id="140" name="Google Shape;79;p16"/>
          <p:cNvSpPr/>
          <p:nvPr/>
        </p:nvSpPr>
        <p:spPr>
          <a:xfrm>
            <a:off x="7008875" y="2215200"/>
            <a:ext cx="2135101" cy="2928301"/>
          </a:xfrm>
          <a:prstGeom prst="rect">
            <a:avLst/>
          </a:prstGeom>
          <a:solidFill>
            <a:srgbClr val="192B3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1800"/>
            </a:pPr>
          </a:p>
        </p:txBody>
      </p:sp>
      <p:sp>
        <p:nvSpPr>
          <p:cNvPr id="141" name="Body Level One…"/>
          <p:cNvSpPr txBox="1"/>
          <p:nvPr>
            <p:ph type="body" sz="quarter" idx="1"/>
          </p:nvPr>
        </p:nvSpPr>
        <p:spPr>
          <a:xfrm>
            <a:off x="145499" y="3929024"/>
            <a:ext cx="2215202" cy="1214401"/>
          </a:xfrm>
          <a:prstGeom prst="rect">
            <a:avLst/>
          </a:prstGeom>
        </p:spPr>
        <p:txBody>
          <a:bodyPr anchor="b"/>
          <a:lstStyle>
            <a:lvl1pPr marL="304800" indent="-152400">
              <a:lnSpc>
                <a:spcPct val="100000"/>
              </a:lnSpc>
              <a:buClrTx/>
              <a:buSzTx/>
              <a:buFontTx/>
              <a:buNone/>
              <a:defRPr sz="2400">
                <a:solidFill>
                  <a:srgbClr val="000000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marL="304800" indent="304800">
              <a:lnSpc>
                <a:spcPct val="100000"/>
              </a:lnSpc>
              <a:buClrTx/>
              <a:buSzTx/>
              <a:buFontTx/>
              <a:buNone/>
              <a:defRPr sz="2400">
                <a:solidFill>
                  <a:srgbClr val="000000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marL="304800" indent="762000">
              <a:lnSpc>
                <a:spcPct val="100000"/>
              </a:lnSpc>
              <a:buClrTx/>
              <a:buSzTx/>
              <a:buFontTx/>
              <a:buNone/>
              <a:defRPr sz="2400">
                <a:solidFill>
                  <a:srgbClr val="000000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marL="304800" indent="1219200">
              <a:lnSpc>
                <a:spcPct val="100000"/>
              </a:lnSpc>
              <a:buClrTx/>
              <a:buSzTx/>
              <a:buFontTx/>
              <a:buNone/>
              <a:defRPr sz="2400">
                <a:solidFill>
                  <a:srgbClr val="000000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marL="304800" indent="1676400">
              <a:lnSpc>
                <a:spcPct val="100000"/>
              </a:lnSpc>
              <a:buClrTx/>
              <a:buSzTx/>
              <a:buFontTx/>
              <a:buNone/>
              <a:defRPr sz="2400">
                <a:solidFill>
                  <a:srgbClr val="000000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2" name="Title Text"/>
          <p:cNvSpPr txBox="1"/>
          <p:nvPr>
            <p:ph type="title"/>
          </p:nvPr>
        </p:nvSpPr>
        <p:spPr>
          <a:xfrm>
            <a:off x="145499" y="-100"/>
            <a:ext cx="4791602" cy="888000"/>
          </a:xfrm>
          <a:prstGeom prst="rect">
            <a:avLst/>
          </a:prstGeom>
        </p:spPr>
        <p:txBody>
          <a:bodyPr/>
          <a:lstStyle>
            <a:lvl1pPr>
              <a:defRPr sz="15000">
                <a:latin typeface="Work Sans"/>
                <a:ea typeface="Work Sans"/>
                <a:cs typeface="Work Sans"/>
                <a:sym typeface="Work Sans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43" name="Slide Number"/>
          <p:cNvSpPr txBox="1"/>
          <p:nvPr>
            <p:ph type="sldNum" sz="quarter" idx="2"/>
          </p:nvPr>
        </p:nvSpPr>
        <p:spPr>
          <a:xfrm>
            <a:off x="4419600" y="4608064"/>
            <a:ext cx="2133600" cy="318397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AND_TWO_COLUMNS"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83;p17"/>
          <p:cNvSpPr/>
          <p:nvPr/>
        </p:nvSpPr>
        <p:spPr>
          <a:xfrm>
            <a:off x="747599" y="0"/>
            <a:ext cx="4512302" cy="5143500"/>
          </a:xfrm>
          <a:prstGeom prst="rect">
            <a:avLst/>
          </a:prstGeom>
          <a:solidFill>
            <a:srgbClr val="192B31"/>
          </a:solidFill>
          <a:ln w="12700">
            <a:miter lim="400000"/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151" name="Google Shape;84;p17"/>
          <p:cNvSpPr/>
          <p:nvPr/>
        </p:nvSpPr>
        <p:spPr>
          <a:xfrm>
            <a:off x="5259825" y="0"/>
            <a:ext cx="3888000" cy="2571900"/>
          </a:xfrm>
          <a:prstGeom prst="rect">
            <a:avLst/>
          </a:prstGeom>
          <a:solidFill>
            <a:srgbClr val="FFC6C6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1800"/>
            </a:pPr>
          </a:p>
        </p:txBody>
      </p:sp>
      <p:sp>
        <p:nvSpPr>
          <p:cNvPr id="152" name="Google Shape;85;p17"/>
          <p:cNvSpPr/>
          <p:nvPr/>
        </p:nvSpPr>
        <p:spPr>
          <a:xfrm>
            <a:off x="5259899" y="2571750"/>
            <a:ext cx="1947300" cy="2571900"/>
          </a:xfrm>
          <a:prstGeom prst="rect">
            <a:avLst/>
          </a:prstGeom>
          <a:solidFill>
            <a:srgbClr val="EFEFE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1800"/>
            </a:pPr>
          </a:p>
        </p:txBody>
      </p:sp>
      <p:sp>
        <p:nvSpPr>
          <p:cNvPr id="153" name="Google Shape;86;p17"/>
          <p:cNvSpPr/>
          <p:nvPr/>
        </p:nvSpPr>
        <p:spPr>
          <a:xfrm>
            <a:off x="7210800" y="3857774"/>
            <a:ext cx="1947300" cy="1286101"/>
          </a:xfrm>
          <a:prstGeom prst="rect">
            <a:avLst/>
          </a:prstGeom>
          <a:solidFill>
            <a:srgbClr val="F3702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1800"/>
            </a:pPr>
          </a:p>
        </p:txBody>
      </p:sp>
      <p:sp>
        <p:nvSpPr>
          <p:cNvPr id="154" name="Google Shape;87;p17"/>
          <p:cNvSpPr/>
          <p:nvPr/>
        </p:nvSpPr>
        <p:spPr>
          <a:xfrm>
            <a:off x="7207199" y="2571750"/>
            <a:ext cx="1947300" cy="1286100"/>
          </a:xfrm>
          <a:prstGeom prst="rect">
            <a:avLst/>
          </a:prstGeom>
          <a:solidFill>
            <a:srgbClr val="554D4D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1800"/>
            </a:pPr>
          </a:p>
        </p:txBody>
      </p:sp>
      <p:sp>
        <p:nvSpPr>
          <p:cNvPr id="155" name="Google Shape;88;p17"/>
          <p:cNvSpPr/>
          <p:nvPr/>
        </p:nvSpPr>
        <p:spPr>
          <a:xfrm>
            <a:off x="-1" y="49"/>
            <a:ext cx="747602" cy="5143501"/>
          </a:xfrm>
          <a:prstGeom prst="rect">
            <a:avLst/>
          </a:prstGeom>
          <a:solidFill>
            <a:srgbClr val="CABFDA"/>
          </a:solidFill>
          <a:ln w="12700">
            <a:miter lim="400000"/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156" name="Body Level One…"/>
          <p:cNvSpPr txBox="1"/>
          <p:nvPr>
            <p:ph type="body" sz="quarter" idx="1"/>
          </p:nvPr>
        </p:nvSpPr>
        <p:spPr>
          <a:xfrm rot="16200000">
            <a:off x="-329801" y="3924150"/>
            <a:ext cx="1402201" cy="745500"/>
          </a:xfrm>
          <a:prstGeom prst="rect">
            <a:avLst/>
          </a:prstGeom>
        </p:spPr>
        <p:txBody>
          <a:bodyPr anchor="ctr"/>
          <a:lstStyle>
            <a:lvl1pPr marL="304800" indent="-152400">
              <a:lnSpc>
                <a:spcPct val="100000"/>
              </a:lnSpc>
              <a:buClrTx/>
              <a:buSzTx/>
              <a:buFontTx/>
              <a:buNone/>
              <a:defRPr sz="12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304800" indent="304800">
              <a:lnSpc>
                <a:spcPct val="100000"/>
              </a:lnSpc>
              <a:buClrTx/>
              <a:buSzTx/>
              <a:buFontTx/>
              <a:buNone/>
              <a:defRPr sz="12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304800" indent="762000">
              <a:lnSpc>
                <a:spcPct val="100000"/>
              </a:lnSpc>
              <a:buClrTx/>
              <a:buSzTx/>
              <a:buFontTx/>
              <a:buNone/>
              <a:defRPr sz="12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304800" indent="1219200">
              <a:lnSpc>
                <a:spcPct val="100000"/>
              </a:lnSpc>
              <a:buClrTx/>
              <a:buSzTx/>
              <a:buFontTx/>
              <a:buNone/>
              <a:defRPr sz="12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304800" indent="1676400">
              <a:lnSpc>
                <a:spcPct val="100000"/>
              </a:lnSpc>
              <a:buClrTx/>
              <a:buSzTx/>
              <a:buFontTx/>
              <a:buNone/>
              <a:defRPr sz="12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7" name="Title Text"/>
          <p:cNvSpPr txBox="1"/>
          <p:nvPr>
            <p:ph type="title"/>
          </p:nvPr>
        </p:nvSpPr>
        <p:spPr>
          <a:xfrm>
            <a:off x="1037174" y="1735275"/>
            <a:ext cx="3969301" cy="3262801"/>
          </a:xfrm>
          <a:prstGeom prst="rect">
            <a:avLst/>
          </a:prstGeom>
        </p:spPr>
        <p:txBody>
          <a:bodyPr anchor="b"/>
          <a:lstStyle>
            <a:lvl1pPr>
              <a:defRPr sz="240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58" name="Google Shape;96;p17"/>
          <p:cNvSpPr txBox="1"/>
          <p:nvPr>
            <p:ph type="body" sz="quarter" idx="21"/>
          </p:nvPr>
        </p:nvSpPr>
        <p:spPr>
          <a:xfrm>
            <a:off x="5259899" y="4398400"/>
            <a:ext cx="1947300" cy="745201"/>
          </a:xfrm>
          <a:prstGeom prst="rect">
            <a:avLst/>
          </a:prstGeom>
        </p:spPr>
        <p:txBody>
          <a:bodyPr anchor="b"/>
          <a:lstStyle/>
          <a:p>
            <a:pPr indent="-304800">
              <a:lnSpc>
                <a:spcPct val="100000"/>
              </a:lnSpc>
              <a:buClr>
                <a:srgbClr val="000000"/>
              </a:buClr>
              <a:buSzPts val="1200"/>
              <a:buFont typeface="Helvetica"/>
              <a:defRPr sz="1200">
                <a:solidFill>
                  <a:srgbClr val="000000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pPr>
          </a:p>
        </p:txBody>
      </p:sp>
      <p:sp>
        <p:nvSpPr>
          <p:cNvPr id="159" name="Google Shape;97;p17"/>
          <p:cNvSpPr txBox="1"/>
          <p:nvPr>
            <p:ph type="body" sz="quarter" idx="22"/>
          </p:nvPr>
        </p:nvSpPr>
        <p:spPr>
          <a:xfrm>
            <a:off x="7207199" y="4550874"/>
            <a:ext cx="1947300" cy="593101"/>
          </a:xfrm>
          <a:prstGeom prst="rect">
            <a:avLst/>
          </a:prstGeom>
        </p:spPr>
        <p:txBody>
          <a:bodyPr anchor="b"/>
          <a:lstStyle/>
          <a:p>
            <a:pPr indent="-304800">
              <a:lnSpc>
                <a:spcPct val="100000"/>
              </a:lnSpc>
              <a:buClr>
                <a:srgbClr val="000000"/>
              </a:buClr>
              <a:buSzPts val="1200"/>
              <a:buFont typeface="Helvetica"/>
              <a:defRPr sz="1200">
                <a:solidFill>
                  <a:srgbClr val="000000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pPr>
          </a:p>
        </p:txBody>
      </p:sp>
      <p:sp>
        <p:nvSpPr>
          <p:cNvPr id="160" name="Google Shape;98;p17"/>
          <p:cNvSpPr txBox="1"/>
          <p:nvPr>
            <p:ph type="body" sz="quarter" idx="23"/>
          </p:nvPr>
        </p:nvSpPr>
        <p:spPr>
          <a:xfrm>
            <a:off x="7207199" y="3439574"/>
            <a:ext cx="1947300" cy="418201"/>
          </a:xfrm>
          <a:prstGeom prst="rect">
            <a:avLst/>
          </a:prstGeom>
        </p:spPr>
        <p:txBody>
          <a:bodyPr anchor="b"/>
          <a:lstStyle/>
          <a:p>
            <a:pPr indent="-304800">
              <a:lnSpc>
                <a:spcPct val="100000"/>
              </a:lnSpc>
              <a:buClr>
                <a:srgbClr val="FFFFFF"/>
              </a:buClr>
              <a:buSzPts val="1200"/>
              <a:buFont typeface="Helvetica"/>
              <a:defRPr sz="120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pPr>
          </a:p>
        </p:txBody>
      </p:sp>
      <p:sp>
        <p:nvSpPr>
          <p:cNvPr id="161" name="Google Shape;99;p17"/>
          <p:cNvSpPr txBox="1"/>
          <p:nvPr>
            <p:ph type="body" sz="quarter" idx="24"/>
          </p:nvPr>
        </p:nvSpPr>
        <p:spPr>
          <a:xfrm>
            <a:off x="5263800" y="2095500"/>
            <a:ext cx="2109901" cy="476101"/>
          </a:xfrm>
          <a:prstGeom prst="rect">
            <a:avLst/>
          </a:prstGeom>
        </p:spPr>
        <p:txBody>
          <a:bodyPr anchor="b"/>
          <a:lstStyle/>
          <a:p>
            <a:pPr indent="-304800">
              <a:lnSpc>
                <a:spcPct val="100000"/>
              </a:lnSpc>
              <a:buClr>
                <a:srgbClr val="000000"/>
              </a:buClr>
              <a:buSzPts val="1200"/>
              <a:buFont typeface="Helvetica"/>
              <a:defRPr sz="1200">
                <a:solidFill>
                  <a:srgbClr val="000000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pPr>
          </a:p>
        </p:txBody>
      </p:sp>
      <p:sp>
        <p:nvSpPr>
          <p:cNvPr id="162" name="Slide Number"/>
          <p:cNvSpPr txBox="1"/>
          <p:nvPr>
            <p:ph type="sldNum" sz="quarter" idx="2"/>
          </p:nvPr>
        </p:nvSpPr>
        <p:spPr>
          <a:xfrm>
            <a:off x="184204" y="145524"/>
            <a:ext cx="379192" cy="386051"/>
          </a:xfrm>
          <a:prstGeom prst="rect">
            <a:avLst/>
          </a:prstGeom>
        </p:spPr>
        <p:txBody>
          <a:bodyPr anchor="t">
            <a:spAutoFit/>
          </a:bodyPr>
          <a:lstStyle>
            <a:lvl1pPr algn="ctr">
              <a:defRPr sz="13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ONLY"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03;p18"/>
          <p:cNvSpPr/>
          <p:nvPr/>
        </p:nvSpPr>
        <p:spPr>
          <a:xfrm>
            <a:off x="-1" y="49"/>
            <a:ext cx="747602" cy="5143501"/>
          </a:xfrm>
          <a:prstGeom prst="rect">
            <a:avLst/>
          </a:prstGeom>
          <a:solidFill>
            <a:srgbClr val="CABFDA"/>
          </a:solidFill>
          <a:ln w="12700">
            <a:miter lim="400000"/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170" name="Body Level One…"/>
          <p:cNvSpPr txBox="1"/>
          <p:nvPr>
            <p:ph type="body" sz="quarter" idx="1"/>
          </p:nvPr>
        </p:nvSpPr>
        <p:spPr>
          <a:xfrm rot="16200000">
            <a:off x="-329801" y="3924150"/>
            <a:ext cx="1402201" cy="745500"/>
          </a:xfrm>
          <a:prstGeom prst="rect">
            <a:avLst/>
          </a:prstGeom>
        </p:spPr>
        <p:txBody>
          <a:bodyPr anchor="ctr"/>
          <a:lstStyle>
            <a:lvl1pPr marL="304800" indent="-152400">
              <a:lnSpc>
                <a:spcPct val="100000"/>
              </a:lnSpc>
              <a:buClrTx/>
              <a:buSzTx/>
              <a:buFontTx/>
              <a:buNone/>
              <a:defRPr sz="12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304800" indent="304800">
              <a:lnSpc>
                <a:spcPct val="100000"/>
              </a:lnSpc>
              <a:buClrTx/>
              <a:buSzTx/>
              <a:buFontTx/>
              <a:buNone/>
              <a:defRPr sz="12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304800" indent="762000">
              <a:lnSpc>
                <a:spcPct val="100000"/>
              </a:lnSpc>
              <a:buClrTx/>
              <a:buSzTx/>
              <a:buFontTx/>
              <a:buNone/>
              <a:defRPr sz="12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304800" indent="1219200">
              <a:lnSpc>
                <a:spcPct val="100000"/>
              </a:lnSpc>
              <a:buClrTx/>
              <a:buSzTx/>
              <a:buFontTx/>
              <a:buNone/>
              <a:defRPr sz="12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304800" indent="1676400">
              <a:lnSpc>
                <a:spcPct val="100000"/>
              </a:lnSpc>
              <a:buClrTx/>
              <a:buSzTx/>
              <a:buFontTx/>
              <a:buNone/>
              <a:defRPr sz="12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1" name="Google Shape;106;p18"/>
          <p:cNvSpPr/>
          <p:nvPr/>
        </p:nvSpPr>
        <p:spPr>
          <a:xfrm>
            <a:off x="747600" y="0"/>
            <a:ext cx="8396400" cy="1714500"/>
          </a:xfrm>
          <a:prstGeom prst="rect">
            <a:avLst/>
          </a:prstGeom>
          <a:solidFill>
            <a:srgbClr val="FFC6C6"/>
          </a:solidFill>
          <a:ln w="12700">
            <a:miter lim="400000"/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172" name="Title Text"/>
          <p:cNvSpPr txBox="1"/>
          <p:nvPr>
            <p:ph type="title"/>
          </p:nvPr>
        </p:nvSpPr>
        <p:spPr>
          <a:xfrm>
            <a:off x="747500" y="145524"/>
            <a:ext cx="8396400" cy="1402201"/>
          </a:xfrm>
          <a:prstGeom prst="rect">
            <a:avLst/>
          </a:prstGeom>
        </p:spPr>
        <p:txBody>
          <a:bodyPr anchor="ctr"/>
          <a:lstStyle>
            <a:lvl1pPr>
              <a:defRPr sz="6000">
                <a:latin typeface="Work Sans"/>
                <a:ea typeface="Work Sans"/>
                <a:cs typeface="Work Sans"/>
                <a:sym typeface="Work Sans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73" name="Google Shape;109;p18"/>
          <p:cNvSpPr/>
          <p:nvPr/>
        </p:nvSpPr>
        <p:spPr>
          <a:xfrm>
            <a:off x="747600" y="1714500"/>
            <a:ext cx="8396400" cy="1714500"/>
          </a:xfrm>
          <a:prstGeom prst="rect">
            <a:avLst/>
          </a:prstGeom>
          <a:solidFill>
            <a:srgbClr val="192B3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121212"/>
                </a:solidFill>
              </a:defRPr>
            </a:pPr>
          </a:p>
        </p:txBody>
      </p:sp>
      <p:sp>
        <p:nvSpPr>
          <p:cNvPr id="174" name="Google Shape;110;p18"/>
          <p:cNvSpPr/>
          <p:nvPr/>
        </p:nvSpPr>
        <p:spPr>
          <a:xfrm>
            <a:off x="747600" y="3429000"/>
            <a:ext cx="8396400" cy="1714500"/>
          </a:xfrm>
          <a:prstGeom prst="rect">
            <a:avLst/>
          </a:prstGeom>
          <a:solidFill>
            <a:srgbClr val="554D4D"/>
          </a:solidFill>
          <a:ln w="12700">
            <a:miter lim="400000"/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175" name="Slide Number"/>
          <p:cNvSpPr txBox="1"/>
          <p:nvPr>
            <p:ph type="sldNum" sz="quarter" idx="2"/>
          </p:nvPr>
        </p:nvSpPr>
        <p:spPr>
          <a:xfrm>
            <a:off x="184204" y="145524"/>
            <a:ext cx="379192" cy="386051"/>
          </a:xfrm>
          <a:prstGeom prst="rect">
            <a:avLst/>
          </a:prstGeom>
        </p:spPr>
        <p:txBody>
          <a:bodyPr anchor="t">
            <a:spAutoFit/>
          </a:bodyPr>
          <a:lstStyle>
            <a:lvl1pPr algn="ctr">
              <a:defRPr sz="13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ONE_COLUMN_TEXT"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17;p19"/>
          <p:cNvSpPr/>
          <p:nvPr/>
        </p:nvSpPr>
        <p:spPr>
          <a:xfrm>
            <a:off x="743849" y="0"/>
            <a:ext cx="6655201" cy="5143500"/>
          </a:xfrm>
          <a:prstGeom prst="rect">
            <a:avLst/>
          </a:prstGeom>
          <a:solidFill>
            <a:srgbClr val="EFEFEF"/>
          </a:solidFill>
          <a:ln w="12700">
            <a:miter lim="400000"/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183" name="Google Shape;118;p19"/>
          <p:cNvSpPr/>
          <p:nvPr/>
        </p:nvSpPr>
        <p:spPr>
          <a:xfrm>
            <a:off x="-1" y="49"/>
            <a:ext cx="747602" cy="5143501"/>
          </a:xfrm>
          <a:prstGeom prst="rect">
            <a:avLst/>
          </a:prstGeom>
          <a:solidFill>
            <a:srgbClr val="CABFDA"/>
          </a:solidFill>
          <a:ln w="12700">
            <a:miter lim="400000"/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184" name="Body Level One…"/>
          <p:cNvSpPr txBox="1"/>
          <p:nvPr>
            <p:ph type="body" sz="quarter" idx="1"/>
          </p:nvPr>
        </p:nvSpPr>
        <p:spPr>
          <a:xfrm rot="16200000">
            <a:off x="-329801" y="3924150"/>
            <a:ext cx="1402201" cy="745500"/>
          </a:xfrm>
          <a:prstGeom prst="rect">
            <a:avLst/>
          </a:prstGeom>
        </p:spPr>
        <p:txBody>
          <a:bodyPr anchor="ctr"/>
          <a:lstStyle>
            <a:lvl1pPr marL="304800" indent="-152400">
              <a:lnSpc>
                <a:spcPct val="100000"/>
              </a:lnSpc>
              <a:buClrTx/>
              <a:buSzTx/>
              <a:buFontTx/>
              <a:buNone/>
              <a:defRPr sz="12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304800" indent="304800">
              <a:lnSpc>
                <a:spcPct val="100000"/>
              </a:lnSpc>
              <a:buClrTx/>
              <a:buSzTx/>
              <a:buFontTx/>
              <a:buNone/>
              <a:defRPr sz="12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304800" indent="762000">
              <a:lnSpc>
                <a:spcPct val="100000"/>
              </a:lnSpc>
              <a:buClrTx/>
              <a:buSzTx/>
              <a:buFontTx/>
              <a:buNone/>
              <a:defRPr sz="12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304800" indent="1219200">
              <a:lnSpc>
                <a:spcPct val="100000"/>
              </a:lnSpc>
              <a:buClrTx/>
              <a:buSzTx/>
              <a:buFontTx/>
              <a:buNone/>
              <a:defRPr sz="12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304800" indent="1676400">
              <a:lnSpc>
                <a:spcPct val="100000"/>
              </a:lnSpc>
              <a:buClrTx/>
              <a:buSzTx/>
              <a:buFontTx/>
              <a:buNone/>
              <a:defRPr sz="12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5" name="Google Shape;121;p19"/>
          <p:cNvSpPr/>
          <p:nvPr>
            <p:ph type="pic" sz="quarter" idx="21"/>
          </p:nvPr>
        </p:nvSpPr>
        <p:spPr>
          <a:xfrm>
            <a:off x="7398900" y="0"/>
            <a:ext cx="1745101" cy="32340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86" name="Title Text"/>
          <p:cNvSpPr txBox="1"/>
          <p:nvPr>
            <p:ph type="title"/>
          </p:nvPr>
        </p:nvSpPr>
        <p:spPr>
          <a:xfrm>
            <a:off x="743700" y="434224"/>
            <a:ext cx="6655200" cy="4563902"/>
          </a:xfrm>
          <a:prstGeom prst="rect">
            <a:avLst/>
          </a:prstGeom>
        </p:spPr>
        <p:txBody>
          <a:bodyPr anchor="b"/>
          <a:lstStyle>
            <a:lvl1pPr>
              <a:defRPr sz="2400">
                <a:latin typeface="Work Sans"/>
                <a:ea typeface="Work Sans"/>
                <a:cs typeface="Work Sans"/>
                <a:sym typeface="Work Sans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87" name="Google Shape;123;p19"/>
          <p:cNvSpPr/>
          <p:nvPr/>
        </p:nvSpPr>
        <p:spPr>
          <a:xfrm>
            <a:off x="7398874" y="3234000"/>
            <a:ext cx="1745101" cy="1909500"/>
          </a:xfrm>
          <a:prstGeom prst="rect">
            <a:avLst/>
          </a:prstGeom>
          <a:solidFill>
            <a:srgbClr val="FFC6C6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1800"/>
            </a:pPr>
          </a:p>
        </p:txBody>
      </p:sp>
      <p:sp>
        <p:nvSpPr>
          <p:cNvPr id="188" name="Slide Number"/>
          <p:cNvSpPr txBox="1"/>
          <p:nvPr>
            <p:ph type="sldNum" sz="quarter" idx="2"/>
          </p:nvPr>
        </p:nvSpPr>
        <p:spPr>
          <a:xfrm>
            <a:off x="184204" y="145524"/>
            <a:ext cx="379192" cy="386051"/>
          </a:xfrm>
          <a:prstGeom prst="rect">
            <a:avLst/>
          </a:prstGeom>
        </p:spPr>
        <p:txBody>
          <a:bodyPr anchor="t">
            <a:spAutoFit/>
          </a:bodyPr>
          <a:lstStyle>
            <a:lvl1pPr algn="ctr">
              <a:defRPr sz="13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MAIN_POINT"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26;p20"/>
          <p:cNvSpPr/>
          <p:nvPr/>
        </p:nvSpPr>
        <p:spPr>
          <a:xfrm>
            <a:off x="-1" y="49"/>
            <a:ext cx="747602" cy="5143501"/>
          </a:xfrm>
          <a:prstGeom prst="rect">
            <a:avLst/>
          </a:prstGeom>
          <a:solidFill>
            <a:srgbClr val="CABFDA"/>
          </a:solidFill>
          <a:ln w="12700">
            <a:miter lim="400000"/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196" name="Body Level One…"/>
          <p:cNvSpPr txBox="1"/>
          <p:nvPr>
            <p:ph type="body" sz="quarter" idx="1"/>
          </p:nvPr>
        </p:nvSpPr>
        <p:spPr>
          <a:xfrm rot="16200000">
            <a:off x="-329801" y="3924150"/>
            <a:ext cx="1402201" cy="745500"/>
          </a:xfrm>
          <a:prstGeom prst="rect">
            <a:avLst/>
          </a:prstGeom>
        </p:spPr>
        <p:txBody>
          <a:bodyPr anchor="ctr"/>
          <a:lstStyle>
            <a:lvl1pPr marL="304800" indent="-152400">
              <a:lnSpc>
                <a:spcPct val="100000"/>
              </a:lnSpc>
              <a:buClrTx/>
              <a:buSzTx/>
              <a:buFontTx/>
              <a:buNone/>
              <a:defRPr sz="12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304800" indent="304800">
              <a:lnSpc>
                <a:spcPct val="100000"/>
              </a:lnSpc>
              <a:buClrTx/>
              <a:buSzTx/>
              <a:buFontTx/>
              <a:buNone/>
              <a:defRPr sz="12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304800" indent="762000">
              <a:lnSpc>
                <a:spcPct val="100000"/>
              </a:lnSpc>
              <a:buClrTx/>
              <a:buSzTx/>
              <a:buFontTx/>
              <a:buNone/>
              <a:defRPr sz="12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304800" indent="1219200">
              <a:lnSpc>
                <a:spcPct val="100000"/>
              </a:lnSpc>
              <a:buClrTx/>
              <a:buSzTx/>
              <a:buFontTx/>
              <a:buNone/>
              <a:defRPr sz="12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304800" indent="1676400">
              <a:lnSpc>
                <a:spcPct val="100000"/>
              </a:lnSpc>
              <a:buClrTx/>
              <a:buSzTx/>
              <a:buFontTx/>
              <a:buNone/>
              <a:defRPr sz="12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7" name="Title Text"/>
          <p:cNvSpPr txBox="1"/>
          <p:nvPr>
            <p:ph type="title"/>
          </p:nvPr>
        </p:nvSpPr>
        <p:spPr>
          <a:xfrm>
            <a:off x="1024499" y="560674"/>
            <a:ext cx="5956201" cy="1175702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Work Sans Medium"/>
                <a:ea typeface="Work Sans Medium"/>
                <a:cs typeface="Work Sans Medium"/>
                <a:sym typeface="Work Sans Medium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98" name="Google Shape;130;p20"/>
          <p:cNvSpPr/>
          <p:nvPr/>
        </p:nvSpPr>
        <p:spPr>
          <a:xfrm>
            <a:off x="905225" y="1736400"/>
            <a:ext cx="8104800" cy="3283800"/>
          </a:xfrm>
          <a:prstGeom prst="rect">
            <a:avLst/>
          </a:prstGeom>
          <a:solidFill>
            <a:srgbClr val="192B31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/>
          </a:p>
        </p:txBody>
      </p:sp>
      <p:sp>
        <p:nvSpPr>
          <p:cNvPr id="199" name="Google Shape;131;p20"/>
          <p:cNvSpPr/>
          <p:nvPr/>
        </p:nvSpPr>
        <p:spPr>
          <a:xfrm>
            <a:off x="895800" y="2559699"/>
            <a:ext cx="8248199" cy="1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200" name="Google Shape;132;p20"/>
          <p:cNvSpPr/>
          <p:nvPr/>
        </p:nvSpPr>
        <p:spPr>
          <a:xfrm>
            <a:off x="905224" y="3378187"/>
            <a:ext cx="8238602" cy="1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201" name="Google Shape;133;p20"/>
          <p:cNvSpPr/>
          <p:nvPr/>
        </p:nvSpPr>
        <p:spPr>
          <a:xfrm>
            <a:off x="905224" y="4199163"/>
            <a:ext cx="8238602" cy="1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202" name="Google Shape;134;p20"/>
          <p:cNvSpPr txBox="1"/>
          <p:nvPr>
            <p:ph type="body" sz="quarter" idx="21"/>
          </p:nvPr>
        </p:nvSpPr>
        <p:spPr>
          <a:xfrm>
            <a:off x="1917650" y="1841500"/>
            <a:ext cx="6906901" cy="609600"/>
          </a:xfrm>
          <a:prstGeom prst="rect">
            <a:avLst/>
          </a:prstGeom>
        </p:spPr>
        <p:txBody>
          <a:bodyPr/>
          <a:lstStyle/>
          <a:p>
            <a:pPr indent="-304800">
              <a:lnSpc>
                <a:spcPct val="100000"/>
              </a:lnSpc>
              <a:buClr>
                <a:srgbClr val="FFFFFF"/>
              </a:buClr>
              <a:buSzPts val="1200"/>
              <a:buFont typeface="Helvetica"/>
              <a:defRPr sz="12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pPr>
          </a:p>
        </p:txBody>
      </p:sp>
      <p:sp>
        <p:nvSpPr>
          <p:cNvPr id="203" name="Google Shape;135;p20"/>
          <p:cNvSpPr txBox="1"/>
          <p:nvPr>
            <p:ph type="body" sz="quarter" idx="22"/>
          </p:nvPr>
        </p:nvSpPr>
        <p:spPr>
          <a:xfrm>
            <a:off x="1917650" y="2664149"/>
            <a:ext cx="6906901" cy="609601"/>
          </a:xfrm>
          <a:prstGeom prst="rect">
            <a:avLst/>
          </a:prstGeom>
        </p:spPr>
        <p:txBody>
          <a:bodyPr/>
          <a:lstStyle/>
          <a:p>
            <a:pPr indent="-304800">
              <a:lnSpc>
                <a:spcPct val="100000"/>
              </a:lnSpc>
              <a:buClr>
                <a:srgbClr val="FFFFFF"/>
              </a:buClr>
              <a:buSzPts val="1200"/>
              <a:buFont typeface="Helvetica"/>
              <a:defRPr sz="12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pPr>
          </a:p>
        </p:txBody>
      </p:sp>
      <p:sp>
        <p:nvSpPr>
          <p:cNvPr id="204" name="Google Shape;136;p20"/>
          <p:cNvSpPr txBox="1"/>
          <p:nvPr>
            <p:ph type="body" sz="quarter" idx="23"/>
          </p:nvPr>
        </p:nvSpPr>
        <p:spPr>
          <a:xfrm>
            <a:off x="1917650" y="3483888"/>
            <a:ext cx="6906901" cy="609601"/>
          </a:xfrm>
          <a:prstGeom prst="rect">
            <a:avLst/>
          </a:prstGeom>
        </p:spPr>
        <p:txBody>
          <a:bodyPr/>
          <a:lstStyle/>
          <a:p>
            <a:pPr indent="-304800">
              <a:lnSpc>
                <a:spcPct val="100000"/>
              </a:lnSpc>
              <a:buClr>
                <a:srgbClr val="FFFFFF"/>
              </a:buClr>
              <a:buSzPts val="1200"/>
              <a:buFont typeface="Helvetica"/>
              <a:defRPr sz="12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pPr>
          </a:p>
        </p:txBody>
      </p:sp>
      <p:sp>
        <p:nvSpPr>
          <p:cNvPr id="205" name="Google Shape;137;p20"/>
          <p:cNvSpPr txBox="1"/>
          <p:nvPr>
            <p:ph type="body" sz="quarter" idx="24"/>
          </p:nvPr>
        </p:nvSpPr>
        <p:spPr>
          <a:xfrm>
            <a:off x="1917650" y="4304838"/>
            <a:ext cx="6906901" cy="609601"/>
          </a:xfrm>
          <a:prstGeom prst="rect">
            <a:avLst/>
          </a:prstGeom>
        </p:spPr>
        <p:txBody>
          <a:bodyPr/>
          <a:lstStyle/>
          <a:p>
            <a:pPr indent="-304800">
              <a:lnSpc>
                <a:spcPct val="100000"/>
              </a:lnSpc>
              <a:buClr>
                <a:srgbClr val="FFFFFF"/>
              </a:buClr>
              <a:buSzPts val="1200"/>
              <a:buFont typeface="Helvetica"/>
              <a:defRPr sz="12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pPr>
          </a:p>
        </p:txBody>
      </p:sp>
      <p:sp>
        <p:nvSpPr>
          <p:cNvPr id="206" name="Slide Number"/>
          <p:cNvSpPr txBox="1"/>
          <p:nvPr>
            <p:ph type="sldNum" sz="quarter" idx="2"/>
          </p:nvPr>
        </p:nvSpPr>
        <p:spPr>
          <a:xfrm>
            <a:off x="184204" y="145524"/>
            <a:ext cx="379192" cy="386051"/>
          </a:xfrm>
          <a:prstGeom prst="rect">
            <a:avLst/>
          </a:prstGeom>
        </p:spPr>
        <p:txBody>
          <a:bodyPr anchor="t">
            <a:spAutoFit/>
          </a:bodyPr>
          <a:lstStyle>
            <a:lvl1pPr algn="ctr">
              <a:defRPr sz="13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_TITLE_AND_DESCRIPTION"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141;p21"/>
          <p:cNvSpPr/>
          <p:nvPr/>
        </p:nvSpPr>
        <p:spPr>
          <a:xfrm>
            <a:off x="747600" y="0"/>
            <a:ext cx="8396400" cy="5143500"/>
          </a:xfrm>
          <a:prstGeom prst="rect">
            <a:avLst/>
          </a:prstGeom>
          <a:solidFill>
            <a:srgbClr val="192B31"/>
          </a:solidFill>
          <a:ln w="12700">
            <a:miter lim="400000"/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214" name="Google Shape;142;p21"/>
          <p:cNvSpPr/>
          <p:nvPr/>
        </p:nvSpPr>
        <p:spPr>
          <a:xfrm>
            <a:off x="-1" y="49"/>
            <a:ext cx="747602" cy="5143501"/>
          </a:xfrm>
          <a:prstGeom prst="rect">
            <a:avLst/>
          </a:prstGeom>
          <a:solidFill>
            <a:srgbClr val="CABFDA"/>
          </a:solidFill>
          <a:ln w="12700">
            <a:miter lim="400000"/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215" name="Body Level One…"/>
          <p:cNvSpPr txBox="1"/>
          <p:nvPr>
            <p:ph type="body" sz="quarter" idx="1"/>
          </p:nvPr>
        </p:nvSpPr>
        <p:spPr>
          <a:xfrm rot="16200000">
            <a:off x="-329801" y="3924150"/>
            <a:ext cx="1402201" cy="745500"/>
          </a:xfrm>
          <a:prstGeom prst="rect">
            <a:avLst/>
          </a:prstGeom>
        </p:spPr>
        <p:txBody>
          <a:bodyPr anchor="ctr"/>
          <a:lstStyle>
            <a:lvl1pPr marL="304800" indent="-152400">
              <a:lnSpc>
                <a:spcPct val="100000"/>
              </a:lnSpc>
              <a:buClrTx/>
              <a:buSzTx/>
              <a:buFontTx/>
              <a:buNone/>
              <a:defRPr sz="12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304800" indent="304800">
              <a:lnSpc>
                <a:spcPct val="100000"/>
              </a:lnSpc>
              <a:buClrTx/>
              <a:buSzTx/>
              <a:buFontTx/>
              <a:buNone/>
              <a:defRPr sz="12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304800" indent="762000">
              <a:lnSpc>
                <a:spcPct val="100000"/>
              </a:lnSpc>
              <a:buClrTx/>
              <a:buSzTx/>
              <a:buFontTx/>
              <a:buNone/>
              <a:defRPr sz="12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304800" indent="1219200">
              <a:lnSpc>
                <a:spcPct val="100000"/>
              </a:lnSpc>
              <a:buClrTx/>
              <a:buSzTx/>
              <a:buFontTx/>
              <a:buNone/>
              <a:defRPr sz="12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304800" indent="1676400">
              <a:lnSpc>
                <a:spcPct val="100000"/>
              </a:lnSpc>
              <a:buClrTx/>
              <a:buSzTx/>
              <a:buFontTx/>
              <a:buNone/>
              <a:defRPr sz="12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16" name="Slide Number"/>
          <p:cNvSpPr txBox="1"/>
          <p:nvPr>
            <p:ph type="sldNum" sz="quarter" idx="2"/>
          </p:nvPr>
        </p:nvSpPr>
        <p:spPr>
          <a:xfrm>
            <a:off x="184204" y="145524"/>
            <a:ext cx="379192" cy="386051"/>
          </a:xfrm>
          <a:prstGeom prst="rect">
            <a:avLst/>
          </a:prstGeom>
        </p:spPr>
        <p:txBody>
          <a:bodyPr anchor="t">
            <a:spAutoFit/>
          </a:bodyPr>
          <a:lstStyle>
            <a:lvl1pPr algn="ctr">
              <a:defRPr sz="13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/>
          <p:nvPr>
            <p:ph type="title"/>
          </p:nvPr>
        </p:nvSpPr>
        <p:spPr>
          <a:xfrm>
            <a:off x="311699" y="2150849"/>
            <a:ext cx="8520602" cy="841801"/>
          </a:xfrm>
          <a:prstGeom prst="rect">
            <a:avLst/>
          </a:prstGeom>
        </p:spPr>
        <p:txBody>
          <a:bodyPr anchor="ctr"/>
          <a:lstStyle>
            <a:lvl1pPr algn="ctr">
              <a:defRPr sz="3600"/>
            </a:lvl1pPr>
          </a:lstStyle>
          <a:p>
            <a:pPr/>
            <a:r>
              <a:t>Title Text</a:t>
            </a:r>
          </a:p>
        </p:txBody>
      </p:sp>
      <p:sp>
        <p:nvSpPr>
          <p:cNvPr id="2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APTION_ONLY"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148;p22"/>
          <p:cNvSpPr/>
          <p:nvPr/>
        </p:nvSpPr>
        <p:spPr>
          <a:xfrm>
            <a:off x="747599" y="24"/>
            <a:ext cx="4512302" cy="5143501"/>
          </a:xfrm>
          <a:prstGeom prst="rect">
            <a:avLst/>
          </a:prstGeom>
          <a:solidFill>
            <a:srgbClr val="EFEFEF"/>
          </a:solidFill>
          <a:ln w="12700">
            <a:miter lim="400000"/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224" name="Google Shape;149;p22"/>
          <p:cNvSpPr/>
          <p:nvPr/>
        </p:nvSpPr>
        <p:spPr>
          <a:xfrm>
            <a:off x="-1" y="49"/>
            <a:ext cx="747602" cy="5143501"/>
          </a:xfrm>
          <a:prstGeom prst="rect">
            <a:avLst/>
          </a:prstGeom>
          <a:solidFill>
            <a:srgbClr val="CABFDA"/>
          </a:solidFill>
          <a:ln w="12700">
            <a:miter lim="400000"/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225" name="Body Level One…"/>
          <p:cNvSpPr txBox="1"/>
          <p:nvPr>
            <p:ph type="body" sz="quarter" idx="1"/>
          </p:nvPr>
        </p:nvSpPr>
        <p:spPr>
          <a:xfrm rot="16200000">
            <a:off x="-329801" y="3924150"/>
            <a:ext cx="1402201" cy="745500"/>
          </a:xfrm>
          <a:prstGeom prst="rect">
            <a:avLst/>
          </a:prstGeom>
        </p:spPr>
        <p:txBody>
          <a:bodyPr anchor="ctr"/>
          <a:lstStyle>
            <a:lvl1pPr marL="304800" indent="-152400">
              <a:lnSpc>
                <a:spcPct val="100000"/>
              </a:lnSpc>
              <a:buClrTx/>
              <a:buSzTx/>
              <a:buFontTx/>
              <a:buNone/>
              <a:defRPr sz="12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304800" indent="304800">
              <a:lnSpc>
                <a:spcPct val="100000"/>
              </a:lnSpc>
              <a:buClrTx/>
              <a:buSzTx/>
              <a:buFontTx/>
              <a:buNone/>
              <a:defRPr sz="12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304800" indent="762000">
              <a:lnSpc>
                <a:spcPct val="100000"/>
              </a:lnSpc>
              <a:buClrTx/>
              <a:buSzTx/>
              <a:buFontTx/>
              <a:buNone/>
              <a:defRPr sz="12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304800" indent="1219200">
              <a:lnSpc>
                <a:spcPct val="100000"/>
              </a:lnSpc>
              <a:buClrTx/>
              <a:buSzTx/>
              <a:buFontTx/>
              <a:buNone/>
              <a:defRPr sz="12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304800" indent="1676400">
              <a:lnSpc>
                <a:spcPct val="100000"/>
              </a:lnSpc>
              <a:buClrTx/>
              <a:buSzTx/>
              <a:buFontTx/>
              <a:buNone/>
              <a:defRPr sz="12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6" name="Title Text"/>
          <p:cNvSpPr txBox="1"/>
          <p:nvPr>
            <p:ph type="title"/>
          </p:nvPr>
        </p:nvSpPr>
        <p:spPr>
          <a:xfrm>
            <a:off x="1037174" y="504937"/>
            <a:ext cx="3593701" cy="1171501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Work Sans Medium"/>
                <a:ea typeface="Work Sans Medium"/>
                <a:cs typeface="Work Sans Medium"/>
                <a:sym typeface="Work Sans Medium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27" name="Google Shape;153;p22"/>
          <p:cNvSpPr/>
          <p:nvPr/>
        </p:nvSpPr>
        <p:spPr>
          <a:xfrm>
            <a:off x="5263450" y="49"/>
            <a:ext cx="3883201" cy="5143501"/>
          </a:xfrm>
          <a:prstGeom prst="rect">
            <a:avLst/>
          </a:prstGeom>
          <a:solidFill>
            <a:srgbClr val="FFC6C6"/>
          </a:solidFill>
          <a:ln w="12700">
            <a:miter lim="400000"/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228" name="Google Shape;154;p22"/>
          <p:cNvSpPr txBox="1"/>
          <p:nvPr>
            <p:ph type="body" sz="half" idx="21"/>
          </p:nvPr>
        </p:nvSpPr>
        <p:spPr>
          <a:xfrm>
            <a:off x="5593450" y="145550"/>
            <a:ext cx="3223201" cy="4852500"/>
          </a:xfrm>
          <a:prstGeom prst="rect">
            <a:avLst/>
          </a:prstGeom>
        </p:spPr>
        <p:txBody>
          <a:bodyPr/>
          <a:lstStyle/>
          <a:p>
            <a:pPr indent="-304800">
              <a:lnSpc>
                <a:spcPct val="100000"/>
              </a:lnSpc>
              <a:buClr>
                <a:srgbClr val="000000"/>
              </a:buClr>
              <a:buSzPts val="1200"/>
              <a:buFont typeface="Helvetica"/>
              <a:defRPr sz="12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pPr>
          </a:p>
        </p:txBody>
      </p:sp>
      <p:sp>
        <p:nvSpPr>
          <p:cNvPr id="229" name="Slide Number"/>
          <p:cNvSpPr txBox="1"/>
          <p:nvPr>
            <p:ph type="sldNum" sz="quarter" idx="2"/>
          </p:nvPr>
        </p:nvSpPr>
        <p:spPr>
          <a:xfrm>
            <a:off x="184204" y="145524"/>
            <a:ext cx="379192" cy="386051"/>
          </a:xfrm>
          <a:prstGeom prst="rect">
            <a:avLst/>
          </a:prstGeom>
        </p:spPr>
        <p:txBody>
          <a:bodyPr anchor="t">
            <a:spAutoFit/>
          </a:bodyPr>
          <a:lstStyle>
            <a:lvl1pPr algn="ctr">
              <a:defRPr sz="13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_NUMBER"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158;p23"/>
          <p:cNvSpPr/>
          <p:nvPr/>
        </p:nvSpPr>
        <p:spPr>
          <a:xfrm>
            <a:off x="747600" y="0"/>
            <a:ext cx="8396400" cy="1714500"/>
          </a:xfrm>
          <a:prstGeom prst="rect">
            <a:avLst/>
          </a:prstGeom>
          <a:solidFill>
            <a:srgbClr val="FFC6C6"/>
          </a:solidFill>
          <a:ln w="12700">
            <a:miter lim="400000"/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237" name="Title Text"/>
          <p:cNvSpPr txBox="1"/>
          <p:nvPr>
            <p:ph type="title"/>
          </p:nvPr>
        </p:nvSpPr>
        <p:spPr>
          <a:xfrm>
            <a:off x="747500" y="-10776"/>
            <a:ext cx="4358700" cy="1402201"/>
          </a:xfrm>
          <a:prstGeom prst="rect">
            <a:avLst/>
          </a:prstGeom>
        </p:spPr>
        <p:txBody>
          <a:bodyPr/>
          <a:lstStyle>
            <a:lvl1pPr>
              <a:defRPr sz="6000">
                <a:latin typeface="Work Sans Medium"/>
                <a:ea typeface="Work Sans Medium"/>
                <a:cs typeface="Work Sans Medium"/>
                <a:sym typeface="Work Sans Medium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38" name="Google Shape;160;p23"/>
          <p:cNvSpPr/>
          <p:nvPr/>
        </p:nvSpPr>
        <p:spPr>
          <a:xfrm>
            <a:off x="747600" y="1714500"/>
            <a:ext cx="4597800" cy="1714500"/>
          </a:xfrm>
          <a:prstGeom prst="rect">
            <a:avLst/>
          </a:prstGeom>
          <a:solidFill>
            <a:srgbClr val="192B3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121212"/>
                </a:solidFill>
              </a:defRPr>
            </a:pPr>
          </a:p>
        </p:txBody>
      </p:sp>
      <p:sp>
        <p:nvSpPr>
          <p:cNvPr id="239" name="Google Shape;161;p23"/>
          <p:cNvSpPr/>
          <p:nvPr/>
        </p:nvSpPr>
        <p:spPr>
          <a:xfrm>
            <a:off x="747600" y="3429000"/>
            <a:ext cx="4597800" cy="1714500"/>
          </a:xfrm>
          <a:prstGeom prst="rect">
            <a:avLst/>
          </a:prstGeom>
          <a:solidFill>
            <a:srgbClr val="71969D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71969D"/>
                </a:solidFill>
              </a:defRPr>
            </a:pPr>
          </a:p>
        </p:txBody>
      </p:sp>
      <p:sp>
        <p:nvSpPr>
          <p:cNvPr id="240" name="Google Shape;164;p23"/>
          <p:cNvSpPr/>
          <p:nvPr/>
        </p:nvSpPr>
        <p:spPr>
          <a:xfrm>
            <a:off x="-1" y="49"/>
            <a:ext cx="747602" cy="5143501"/>
          </a:xfrm>
          <a:prstGeom prst="rect">
            <a:avLst/>
          </a:prstGeom>
          <a:solidFill>
            <a:srgbClr val="CABFDA"/>
          </a:solidFill>
          <a:ln w="12700">
            <a:miter lim="400000"/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241" name="Body Level One…"/>
          <p:cNvSpPr txBox="1"/>
          <p:nvPr>
            <p:ph type="body" sz="quarter" idx="1"/>
          </p:nvPr>
        </p:nvSpPr>
        <p:spPr>
          <a:xfrm rot="16200000">
            <a:off x="-329801" y="3924150"/>
            <a:ext cx="1402201" cy="745500"/>
          </a:xfrm>
          <a:prstGeom prst="rect">
            <a:avLst/>
          </a:prstGeom>
        </p:spPr>
        <p:txBody>
          <a:bodyPr anchor="ctr"/>
          <a:lstStyle>
            <a:lvl1pPr marL="304800" indent="-152400">
              <a:lnSpc>
                <a:spcPct val="100000"/>
              </a:lnSpc>
              <a:buClrTx/>
              <a:buSzTx/>
              <a:buFontTx/>
              <a:buNone/>
              <a:defRPr sz="12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304800" indent="304800">
              <a:lnSpc>
                <a:spcPct val="100000"/>
              </a:lnSpc>
              <a:buClrTx/>
              <a:buSzTx/>
              <a:buFontTx/>
              <a:buNone/>
              <a:defRPr sz="12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304800" indent="762000">
              <a:lnSpc>
                <a:spcPct val="100000"/>
              </a:lnSpc>
              <a:buClrTx/>
              <a:buSzTx/>
              <a:buFontTx/>
              <a:buNone/>
              <a:defRPr sz="12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304800" indent="1219200">
              <a:lnSpc>
                <a:spcPct val="100000"/>
              </a:lnSpc>
              <a:buClrTx/>
              <a:buSzTx/>
              <a:buFontTx/>
              <a:buNone/>
              <a:defRPr sz="12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304800" indent="1676400">
              <a:lnSpc>
                <a:spcPct val="100000"/>
              </a:lnSpc>
              <a:buClrTx/>
              <a:buSzTx/>
              <a:buFontTx/>
              <a:buNone/>
              <a:defRPr sz="12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42" name="Google Shape;167;p23"/>
          <p:cNvSpPr/>
          <p:nvPr/>
        </p:nvSpPr>
        <p:spPr>
          <a:xfrm>
            <a:off x="5345400" y="1714500"/>
            <a:ext cx="3798600" cy="3429000"/>
          </a:xfrm>
          <a:prstGeom prst="rect">
            <a:avLst/>
          </a:prstGeom>
          <a:solidFill>
            <a:srgbClr val="EFEFEF"/>
          </a:solidFill>
          <a:ln w="12700">
            <a:miter lim="400000"/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243" name="Slide Number"/>
          <p:cNvSpPr txBox="1"/>
          <p:nvPr>
            <p:ph type="sldNum" sz="quarter" idx="2"/>
          </p:nvPr>
        </p:nvSpPr>
        <p:spPr>
          <a:xfrm>
            <a:off x="184204" y="145524"/>
            <a:ext cx="379192" cy="386051"/>
          </a:xfrm>
          <a:prstGeom prst="rect">
            <a:avLst/>
          </a:prstGeom>
        </p:spPr>
        <p:txBody>
          <a:bodyPr anchor="t">
            <a:spAutoFit/>
          </a:bodyPr>
          <a:lstStyle>
            <a:lvl1pPr algn="ctr">
              <a:defRPr sz="13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18"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175;p24"/>
          <p:cNvSpPr/>
          <p:nvPr/>
        </p:nvSpPr>
        <p:spPr>
          <a:xfrm>
            <a:off x="747600" y="24"/>
            <a:ext cx="8396400" cy="5143501"/>
          </a:xfrm>
          <a:prstGeom prst="rect">
            <a:avLst/>
          </a:prstGeom>
          <a:solidFill>
            <a:srgbClr val="EFEFEF"/>
          </a:solidFill>
          <a:ln w="12700">
            <a:miter lim="400000"/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251" name="Google Shape;176;p24"/>
          <p:cNvSpPr/>
          <p:nvPr/>
        </p:nvSpPr>
        <p:spPr>
          <a:xfrm>
            <a:off x="3892827" y="739299"/>
            <a:ext cx="5105701" cy="662101"/>
          </a:xfrm>
          <a:prstGeom prst="rect">
            <a:avLst/>
          </a:prstGeom>
          <a:solidFill>
            <a:srgbClr val="FFC6C6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/>
          </a:p>
        </p:txBody>
      </p:sp>
      <p:sp>
        <p:nvSpPr>
          <p:cNvPr id="252" name="Google Shape;177;p24"/>
          <p:cNvSpPr/>
          <p:nvPr/>
        </p:nvSpPr>
        <p:spPr>
          <a:xfrm>
            <a:off x="-1" y="49"/>
            <a:ext cx="747602" cy="5143501"/>
          </a:xfrm>
          <a:prstGeom prst="rect">
            <a:avLst/>
          </a:prstGeom>
          <a:solidFill>
            <a:srgbClr val="CABFDA"/>
          </a:solidFill>
          <a:ln w="12700">
            <a:miter lim="400000"/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253" name="Body Level One…"/>
          <p:cNvSpPr txBox="1"/>
          <p:nvPr>
            <p:ph type="body" sz="quarter" idx="1"/>
          </p:nvPr>
        </p:nvSpPr>
        <p:spPr>
          <a:xfrm rot="16200000">
            <a:off x="-329801" y="3924150"/>
            <a:ext cx="1402201" cy="745500"/>
          </a:xfrm>
          <a:prstGeom prst="rect">
            <a:avLst/>
          </a:prstGeom>
        </p:spPr>
        <p:txBody>
          <a:bodyPr anchor="ctr"/>
          <a:lstStyle>
            <a:lvl1pPr marL="304800" indent="-152400">
              <a:lnSpc>
                <a:spcPct val="100000"/>
              </a:lnSpc>
              <a:buClrTx/>
              <a:buSzTx/>
              <a:buFontTx/>
              <a:buNone/>
              <a:defRPr sz="12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304800" indent="304800">
              <a:lnSpc>
                <a:spcPct val="100000"/>
              </a:lnSpc>
              <a:buClrTx/>
              <a:buSzTx/>
              <a:buFontTx/>
              <a:buNone/>
              <a:defRPr sz="12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304800" indent="762000">
              <a:lnSpc>
                <a:spcPct val="100000"/>
              </a:lnSpc>
              <a:buClrTx/>
              <a:buSzTx/>
              <a:buFontTx/>
              <a:buNone/>
              <a:defRPr sz="12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304800" indent="1219200">
              <a:lnSpc>
                <a:spcPct val="100000"/>
              </a:lnSpc>
              <a:buClrTx/>
              <a:buSzTx/>
              <a:buFontTx/>
              <a:buNone/>
              <a:defRPr sz="12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304800" indent="1676400">
              <a:lnSpc>
                <a:spcPct val="100000"/>
              </a:lnSpc>
              <a:buClrTx/>
              <a:buSzTx/>
              <a:buFontTx/>
              <a:buNone/>
              <a:defRPr sz="12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54" name="Google Shape;181;p24"/>
          <p:cNvSpPr/>
          <p:nvPr/>
        </p:nvSpPr>
        <p:spPr>
          <a:xfrm>
            <a:off x="1057550" y="1400899"/>
            <a:ext cx="7940701" cy="3597001"/>
          </a:xfrm>
          <a:prstGeom prst="roundRect">
            <a:avLst>
              <a:gd name="adj" fmla="val 0"/>
            </a:avLst>
          </a:prstGeom>
          <a:solidFill>
            <a:srgbClr val="192B31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b="1" sz="1000">
                <a:solidFill>
                  <a:srgbClr val="121212"/>
                </a:solidFill>
                <a:latin typeface="Work Sans"/>
                <a:ea typeface="Work Sans"/>
                <a:cs typeface="Work Sans"/>
                <a:sym typeface="Work Sans"/>
              </a:defRPr>
            </a:pPr>
          </a:p>
        </p:txBody>
      </p:sp>
      <p:sp>
        <p:nvSpPr>
          <p:cNvPr id="255" name="Title Text"/>
          <p:cNvSpPr txBox="1"/>
          <p:nvPr>
            <p:ph type="title"/>
          </p:nvPr>
        </p:nvSpPr>
        <p:spPr>
          <a:xfrm>
            <a:off x="1167249" y="1400899"/>
            <a:ext cx="1638601" cy="1198801"/>
          </a:xfrm>
          <a:prstGeom prst="rect">
            <a:avLst/>
          </a:prstGeom>
        </p:spPr>
        <p:txBody>
          <a:bodyPr anchor="ctr"/>
          <a:lstStyle>
            <a:lvl1pPr>
              <a:defRPr sz="14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56" name="Google Shape;183;p24"/>
          <p:cNvSpPr/>
          <p:nvPr/>
        </p:nvSpPr>
        <p:spPr>
          <a:xfrm>
            <a:off x="1057550" y="2600100"/>
            <a:ext cx="7940700" cy="1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257" name="Google Shape;184;p24"/>
          <p:cNvSpPr/>
          <p:nvPr/>
        </p:nvSpPr>
        <p:spPr>
          <a:xfrm>
            <a:off x="1057550" y="3798999"/>
            <a:ext cx="7940700" cy="1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258" name="Google Shape;187;p24"/>
          <p:cNvSpPr txBox="1"/>
          <p:nvPr>
            <p:ph type="body" sz="quarter" idx="21"/>
          </p:nvPr>
        </p:nvSpPr>
        <p:spPr>
          <a:xfrm>
            <a:off x="3892825" y="1401350"/>
            <a:ext cx="1953001" cy="1198801"/>
          </a:xfrm>
          <a:prstGeom prst="rect">
            <a:avLst/>
          </a:prstGeom>
        </p:spPr>
        <p:txBody>
          <a:bodyPr anchor="ctr"/>
          <a:lstStyle/>
          <a:p>
            <a:pPr indent="-279400">
              <a:lnSpc>
                <a:spcPct val="100000"/>
              </a:lnSpc>
              <a:buClr>
                <a:srgbClr val="FFFFFF"/>
              </a:buClr>
              <a:buSzPts val="800"/>
              <a:buFont typeface="Helvetica"/>
              <a:defRPr sz="80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pPr>
          </a:p>
        </p:txBody>
      </p:sp>
      <p:sp>
        <p:nvSpPr>
          <p:cNvPr id="259" name="Google Shape;188;p24"/>
          <p:cNvSpPr txBox="1"/>
          <p:nvPr>
            <p:ph type="body" sz="quarter" idx="22"/>
          </p:nvPr>
        </p:nvSpPr>
        <p:spPr>
          <a:xfrm>
            <a:off x="6655050" y="1401350"/>
            <a:ext cx="2197501" cy="1198801"/>
          </a:xfrm>
          <a:prstGeom prst="rect">
            <a:avLst/>
          </a:prstGeom>
        </p:spPr>
        <p:txBody>
          <a:bodyPr anchor="ctr"/>
          <a:lstStyle/>
          <a:p>
            <a:pPr indent="-279400">
              <a:lnSpc>
                <a:spcPct val="100000"/>
              </a:lnSpc>
              <a:buClr>
                <a:srgbClr val="FFFFFF"/>
              </a:buClr>
              <a:buSzPts val="800"/>
              <a:buFont typeface="Helvetica"/>
              <a:defRPr sz="80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pPr>
          </a:p>
        </p:txBody>
      </p:sp>
      <p:sp>
        <p:nvSpPr>
          <p:cNvPr id="260" name="Google Shape;189;p24"/>
          <p:cNvSpPr txBox="1"/>
          <p:nvPr>
            <p:ph type="body" sz="quarter" idx="23"/>
          </p:nvPr>
        </p:nvSpPr>
        <p:spPr>
          <a:xfrm>
            <a:off x="3892825" y="2600000"/>
            <a:ext cx="1953001" cy="1198801"/>
          </a:xfrm>
          <a:prstGeom prst="rect">
            <a:avLst/>
          </a:prstGeom>
        </p:spPr>
        <p:txBody>
          <a:bodyPr anchor="ctr"/>
          <a:lstStyle/>
          <a:p>
            <a:pPr indent="-279400">
              <a:lnSpc>
                <a:spcPct val="100000"/>
              </a:lnSpc>
              <a:buClr>
                <a:srgbClr val="FFFFFF"/>
              </a:buClr>
              <a:buSzPts val="800"/>
              <a:buFont typeface="Helvetica"/>
              <a:defRPr sz="80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pPr>
          </a:p>
        </p:txBody>
      </p:sp>
      <p:sp>
        <p:nvSpPr>
          <p:cNvPr id="261" name="Google Shape;190;p24"/>
          <p:cNvSpPr txBox="1"/>
          <p:nvPr>
            <p:ph type="body" sz="quarter" idx="24"/>
          </p:nvPr>
        </p:nvSpPr>
        <p:spPr>
          <a:xfrm>
            <a:off x="6655050" y="2600000"/>
            <a:ext cx="2197501" cy="1198801"/>
          </a:xfrm>
          <a:prstGeom prst="rect">
            <a:avLst/>
          </a:prstGeom>
        </p:spPr>
        <p:txBody>
          <a:bodyPr anchor="ctr"/>
          <a:lstStyle/>
          <a:p>
            <a:pPr indent="-279400">
              <a:lnSpc>
                <a:spcPct val="100000"/>
              </a:lnSpc>
              <a:buClr>
                <a:srgbClr val="FFFFFF"/>
              </a:buClr>
              <a:buSzPts val="800"/>
              <a:buFont typeface="Helvetica"/>
              <a:defRPr sz="80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pPr>
          </a:p>
        </p:txBody>
      </p:sp>
      <p:sp>
        <p:nvSpPr>
          <p:cNvPr id="262" name="Google Shape;191;p24"/>
          <p:cNvSpPr txBox="1"/>
          <p:nvPr>
            <p:ph type="body" sz="quarter" idx="25"/>
          </p:nvPr>
        </p:nvSpPr>
        <p:spPr>
          <a:xfrm>
            <a:off x="3892825" y="3799199"/>
            <a:ext cx="1953001" cy="1198801"/>
          </a:xfrm>
          <a:prstGeom prst="rect">
            <a:avLst/>
          </a:prstGeom>
        </p:spPr>
        <p:txBody>
          <a:bodyPr anchor="ctr"/>
          <a:lstStyle/>
          <a:p>
            <a:pPr indent="-279400">
              <a:lnSpc>
                <a:spcPct val="100000"/>
              </a:lnSpc>
              <a:buClr>
                <a:srgbClr val="FFFFFF"/>
              </a:buClr>
              <a:buSzPts val="800"/>
              <a:buFont typeface="Helvetica"/>
              <a:defRPr sz="80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pPr>
          </a:p>
        </p:txBody>
      </p:sp>
      <p:sp>
        <p:nvSpPr>
          <p:cNvPr id="263" name="Google Shape;192;p24"/>
          <p:cNvSpPr txBox="1"/>
          <p:nvPr>
            <p:ph type="body" sz="quarter" idx="26"/>
          </p:nvPr>
        </p:nvSpPr>
        <p:spPr>
          <a:xfrm>
            <a:off x="6655050" y="3799199"/>
            <a:ext cx="2197501" cy="1198801"/>
          </a:xfrm>
          <a:prstGeom prst="rect">
            <a:avLst/>
          </a:prstGeom>
        </p:spPr>
        <p:txBody>
          <a:bodyPr anchor="ctr"/>
          <a:lstStyle/>
          <a:p>
            <a:pPr indent="-279400">
              <a:lnSpc>
                <a:spcPct val="100000"/>
              </a:lnSpc>
              <a:buClr>
                <a:srgbClr val="FFFFFF"/>
              </a:buClr>
              <a:buSzPts val="800"/>
              <a:buFont typeface="Helvetica"/>
              <a:defRPr sz="80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pPr>
          </a:p>
        </p:txBody>
      </p:sp>
      <p:sp>
        <p:nvSpPr>
          <p:cNvPr id="264" name="Slide Number"/>
          <p:cNvSpPr txBox="1"/>
          <p:nvPr>
            <p:ph type="sldNum" sz="quarter" idx="2"/>
          </p:nvPr>
        </p:nvSpPr>
        <p:spPr>
          <a:xfrm>
            <a:off x="184204" y="145524"/>
            <a:ext cx="379192" cy="386051"/>
          </a:xfrm>
          <a:prstGeom prst="rect">
            <a:avLst/>
          </a:prstGeom>
        </p:spPr>
        <p:txBody>
          <a:bodyPr anchor="t">
            <a:spAutoFit/>
          </a:bodyPr>
          <a:lstStyle>
            <a:lvl1pPr algn="ctr">
              <a:defRPr sz="13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12"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197;p25"/>
          <p:cNvSpPr/>
          <p:nvPr/>
        </p:nvSpPr>
        <p:spPr>
          <a:xfrm>
            <a:off x="-1" y="49"/>
            <a:ext cx="747602" cy="5143501"/>
          </a:xfrm>
          <a:prstGeom prst="rect">
            <a:avLst/>
          </a:prstGeom>
          <a:solidFill>
            <a:srgbClr val="CABFDA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latin typeface="Work Sans"/>
                <a:ea typeface="Work Sans"/>
                <a:cs typeface="Work Sans"/>
                <a:sym typeface="Work Sans"/>
              </a:defRPr>
            </a:pPr>
          </a:p>
        </p:txBody>
      </p:sp>
      <p:sp>
        <p:nvSpPr>
          <p:cNvPr id="272" name="Body Level One…"/>
          <p:cNvSpPr txBox="1"/>
          <p:nvPr>
            <p:ph type="body" sz="quarter" idx="1"/>
          </p:nvPr>
        </p:nvSpPr>
        <p:spPr>
          <a:xfrm rot="16200000">
            <a:off x="-329801" y="3924150"/>
            <a:ext cx="1402201" cy="745500"/>
          </a:xfrm>
          <a:prstGeom prst="rect">
            <a:avLst/>
          </a:prstGeom>
        </p:spPr>
        <p:txBody>
          <a:bodyPr anchor="ctr"/>
          <a:lstStyle>
            <a:lvl1pPr marL="304800" indent="-152400">
              <a:lnSpc>
                <a:spcPct val="100000"/>
              </a:lnSpc>
              <a:buClrTx/>
              <a:buSzTx/>
              <a:buFontTx/>
              <a:buNone/>
              <a:defRPr sz="12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304800" indent="304800">
              <a:lnSpc>
                <a:spcPct val="100000"/>
              </a:lnSpc>
              <a:buClrTx/>
              <a:buSzTx/>
              <a:buFontTx/>
              <a:buNone/>
              <a:defRPr sz="12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304800" indent="762000">
              <a:lnSpc>
                <a:spcPct val="100000"/>
              </a:lnSpc>
              <a:buClrTx/>
              <a:buSzTx/>
              <a:buFontTx/>
              <a:buNone/>
              <a:defRPr sz="12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304800" indent="1219200">
              <a:lnSpc>
                <a:spcPct val="100000"/>
              </a:lnSpc>
              <a:buClrTx/>
              <a:buSzTx/>
              <a:buFontTx/>
              <a:buNone/>
              <a:defRPr sz="12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304800" indent="1676400">
              <a:lnSpc>
                <a:spcPct val="100000"/>
              </a:lnSpc>
              <a:buClrTx/>
              <a:buSzTx/>
              <a:buFontTx/>
              <a:buNone/>
              <a:defRPr sz="12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73" name="Google Shape;200;p25"/>
          <p:cNvSpPr/>
          <p:nvPr/>
        </p:nvSpPr>
        <p:spPr>
          <a:xfrm>
            <a:off x="747724" y="-1"/>
            <a:ext cx="6563102" cy="1477802"/>
          </a:xfrm>
          <a:prstGeom prst="rect">
            <a:avLst/>
          </a:prstGeom>
          <a:solidFill>
            <a:srgbClr val="192B3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121212"/>
                </a:solidFill>
                <a:latin typeface="Work Sans"/>
                <a:ea typeface="Work Sans"/>
                <a:cs typeface="Work Sans"/>
                <a:sym typeface="Work Sans"/>
              </a:defRPr>
            </a:pPr>
          </a:p>
        </p:txBody>
      </p:sp>
      <p:sp>
        <p:nvSpPr>
          <p:cNvPr id="274" name="Google Shape;201;p25"/>
          <p:cNvSpPr/>
          <p:nvPr/>
        </p:nvSpPr>
        <p:spPr>
          <a:xfrm>
            <a:off x="747599" y="1477825"/>
            <a:ext cx="6563102" cy="3665700"/>
          </a:xfrm>
          <a:prstGeom prst="rect">
            <a:avLst/>
          </a:prstGeom>
          <a:solidFill>
            <a:srgbClr val="EFEFE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1800">
                <a:latin typeface="Work Sans Medium"/>
                <a:ea typeface="Work Sans Medium"/>
                <a:cs typeface="Work Sans Medium"/>
                <a:sym typeface="Work Sans Medium"/>
              </a:defRPr>
            </a:pPr>
          </a:p>
        </p:txBody>
      </p:sp>
      <p:sp>
        <p:nvSpPr>
          <p:cNvPr id="275" name="Google Shape;202;p25"/>
          <p:cNvSpPr/>
          <p:nvPr/>
        </p:nvSpPr>
        <p:spPr>
          <a:xfrm>
            <a:off x="7310825" y="24"/>
            <a:ext cx="1833300" cy="1477802"/>
          </a:xfrm>
          <a:prstGeom prst="rect">
            <a:avLst/>
          </a:prstGeom>
          <a:solidFill>
            <a:srgbClr val="FFC6C6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1800">
                <a:latin typeface="Work Sans Medium"/>
                <a:ea typeface="Work Sans Medium"/>
                <a:cs typeface="Work Sans Medium"/>
                <a:sym typeface="Work Sans Medium"/>
              </a:defRPr>
            </a:pPr>
          </a:p>
        </p:txBody>
      </p:sp>
      <p:sp>
        <p:nvSpPr>
          <p:cNvPr id="276" name="Google Shape;203;p25"/>
          <p:cNvSpPr/>
          <p:nvPr>
            <p:ph type="pic" sz="quarter" idx="21"/>
          </p:nvPr>
        </p:nvSpPr>
        <p:spPr>
          <a:xfrm>
            <a:off x="7315699" y="1477825"/>
            <a:ext cx="1833301" cy="3665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77" name="Title Text"/>
          <p:cNvSpPr txBox="1"/>
          <p:nvPr>
            <p:ph type="title"/>
          </p:nvPr>
        </p:nvSpPr>
        <p:spPr>
          <a:xfrm>
            <a:off x="905800" y="130725"/>
            <a:ext cx="6251701" cy="1223401"/>
          </a:xfrm>
          <a:prstGeom prst="rect">
            <a:avLst/>
          </a:prstGeom>
        </p:spPr>
        <p:txBody>
          <a:bodyPr/>
          <a:lstStyle>
            <a:lvl1pPr>
              <a:defRPr sz="60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78" name="Google Shape;205;p25"/>
          <p:cNvSpPr txBox="1"/>
          <p:nvPr>
            <p:ph type="body" idx="22"/>
          </p:nvPr>
        </p:nvSpPr>
        <p:spPr>
          <a:xfrm>
            <a:off x="905799" y="1586249"/>
            <a:ext cx="6251702" cy="3288302"/>
          </a:xfrm>
          <a:prstGeom prst="rect">
            <a:avLst/>
          </a:prstGeom>
        </p:spPr>
        <p:txBody>
          <a:bodyPr/>
          <a:lstStyle/>
          <a:p>
            <a:pPr indent="-304800">
              <a:lnSpc>
                <a:spcPct val="100000"/>
              </a:lnSpc>
              <a:buClr>
                <a:srgbClr val="000000"/>
              </a:buClr>
              <a:buSzPts val="1200"/>
              <a:buFont typeface="Helvetica"/>
              <a:defRPr sz="12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pPr>
          </a:p>
        </p:txBody>
      </p:sp>
      <p:sp>
        <p:nvSpPr>
          <p:cNvPr id="279" name="Slide Number"/>
          <p:cNvSpPr txBox="1"/>
          <p:nvPr>
            <p:ph type="sldNum" sz="quarter" idx="2"/>
          </p:nvPr>
        </p:nvSpPr>
        <p:spPr>
          <a:xfrm>
            <a:off x="184204" y="145524"/>
            <a:ext cx="379192" cy="386051"/>
          </a:xfrm>
          <a:prstGeom prst="rect">
            <a:avLst/>
          </a:prstGeom>
        </p:spPr>
        <p:txBody>
          <a:bodyPr anchor="t">
            <a:spAutoFit/>
          </a:bodyPr>
          <a:lstStyle>
            <a:lvl1pPr algn="ctr">
              <a:defRPr sz="13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14"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08;p26"/>
          <p:cNvSpPr/>
          <p:nvPr/>
        </p:nvSpPr>
        <p:spPr>
          <a:xfrm>
            <a:off x="-1" y="49"/>
            <a:ext cx="747602" cy="5143501"/>
          </a:xfrm>
          <a:prstGeom prst="rect">
            <a:avLst/>
          </a:prstGeom>
          <a:solidFill>
            <a:srgbClr val="CABFDA"/>
          </a:solidFill>
          <a:ln w="12700">
            <a:miter lim="400000"/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287" name="Body Level One…"/>
          <p:cNvSpPr txBox="1"/>
          <p:nvPr>
            <p:ph type="body" sz="quarter" idx="1"/>
          </p:nvPr>
        </p:nvSpPr>
        <p:spPr>
          <a:xfrm rot="16200000">
            <a:off x="-329801" y="3924150"/>
            <a:ext cx="1402201" cy="745500"/>
          </a:xfrm>
          <a:prstGeom prst="rect">
            <a:avLst/>
          </a:prstGeom>
        </p:spPr>
        <p:txBody>
          <a:bodyPr anchor="ctr"/>
          <a:lstStyle>
            <a:lvl1pPr marL="304800" indent="-152400">
              <a:lnSpc>
                <a:spcPct val="100000"/>
              </a:lnSpc>
              <a:buClrTx/>
              <a:buSzTx/>
              <a:buFontTx/>
              <a:buNone/>
              <a:defRPr sz="12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304800" indent="304800">
              <a:lnSpc>
                <a:spcPct val="100000"/>
              </a:lnSpc>
              <a:buClrTx/>
              <a:buSzTx/>
              <a:buFontTx/>
              <a:buNone/>
              <a:defRPr sz="12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304800" indent="762000">
              <a:lnSpc>
                <a:spcPct val="100000"/>
              </a:lnSpc>
              <a:buClrTx/>
              <a:buSzTx/>
              <a:buFontTx/>
              <a:buNone/>
              <a:defRPr sz="12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304800" indent="1219200">
              <a:lnSpc>
                <a:spcPct val="100000"/>
              </a:lnSpc>
              <a:buClrTx/>
              <a:buSzTx/>
              <a:buFontTx/>
              <a:buNone/>
              <a:defRPr sz="12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304800" indent="1676400">
              <a:lnSpc>
                <a:spcPct val="100000"/>
              </a:lnSpc>
              <a:buClrTx/>
              <a:buSzTx/>
              <a:buFontTx/>
              <a:buNone/>
              <a:defRPr sz="12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88" name="Google Shape;211;p26"/>
          <p:cNvSpPr/>
          <p:nvPr/>
        </p:nvSpPr>
        <p:spPr>
          <a:xfrm>
            <a:off x="747599" y="0"/>
            <a:ext cx="4512302" cy="5143500"/>
          </a:xfrm>
          <a:prstGeom prst="rect">
            <a:avLst/>
          </a:prstGeom>
          <a:solidFill>
            <a:srgbClr val="192B31"/>
          </a:solidFill>
          <a:ln w="12700">
            <a:miter lim="400000"/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289" name="Title Text"/>
          <p:cNvSpPr txBox="1"/>
          <p:nvPr>
            <p:ph type="title"/>
          </p:nvPr>
        </p:nvSpPr>
        <p:spPr>
          <a:xfrm>
            <a:off x="957899" y="3370174"/>
            <a:ext cx="4083901" cy="1171501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90" name="Google Shape;214;p26"/>
          <p:cNvSpPr/>
          <p:nvPr/>
        </p:nvSpPr>
        <p:spPr>
          <a:xfrm>
            <a:off x="5259899" y="49"/>
            <a:ext cx="3884101" cy="1285802"/>
          </a:xfrm>
          <a:prstGeom prst="rect">
            <a:avLst/>
          </a:prstGeom>
          <a:solidFill>
            <a:srgbClr val="F37021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/>
          </a:p>
        </p:txBody>
      </p:sp>
      <p:sp>
        <p:nvSpPr>
          <p:cNvPr id="291" name="Google Shape;215;p26"/>
          <p:cNvSpPr/>
          <p:nvPr/>
        </p:nvSpPr>
        <p:spPr>
          <a:xfrm>
            <a:off x="5259899" y="1285924"/>
            <a:ext cx="3884101" cy="1285802"/>
          </a:xfrm>
          <a:prstGeom prst="rect">
            <a:avLst/>
          </a:prstGeom>
          <a:solidFill>
            <a:srgbClr val="FFC6C6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C6C6"/>
                </a:solidFill>
              </a:defRPr>
            </a:pPr>
          </a:p>
        </p:txBody>
      </p:sp>
      <p:sp>
        <p:nvSpPr>
          <p:cNvPr id="292" name="Google Shape;216;p26"/>
          <p:cNvSpPr/>
          <p:nvPr/>
        </p:nvSpPr>
        <p:spPr>
          <a:xfrm>
            <a:off x="5259899" y="2571799"/>
            <a:ext cx="3884101" cy="1285802"/>
          </a:xfrm>
          <a:prstGeom prst="rect">
            <a:avLst/>
          </a:prstGeom>
          <a:solidFill>
            <a:srgbClr val="71969D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71969D"/>
                </a:solidFill>
              </a:defRPr>
            </a:pPr>
          </a:p>
        </p:txBody>
      </p:sp>
      <p:sp>
        <p:nvSpPr>
          <p:cNvPr id="293" name="Google Shape;217;p26"/>
          <p:cNvSpPr/>
          <p:nvPr/>
        </p:nvSpPr>
        <p:spPr>
          <a:xfrm>
            <a:off x="5263450" y="3857674"/>
            <a:ext cx="3884101" cy="128580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/>
          </a:p>
        </p:txBody>
      </p:sp>
      <p:sp>
        <p:nvSpPr>
          <p:cNvPr id="294" name="Google Shape;222;p26"/>
          <p:cNvSpPr txBox="1"/>
          <p:nvPr>
            <p:ph type="body" sz="quarter" idx="21"/>
          </p:nvPr>
        </p:nvSpPr>
        <p:spPr>
          <a:xfrm>
            <a:off x="5263450" y="683549"/>
            <a:ext cx="3884101" cy="602401"/>
          </a:xfrm>
          <a:prstGeom prst="rect">
            <a:avLst/>
          </a:prstGeom>
        </p:spPr>
        <p:txBody>
          <a:bodyPr/>
          <a:lstStyle/>
          <a:p>
            <a:pPr indent="-279400">
              <a:lnSpc>
                <a:spcPct val="100000"/>
              </a:lnSpc>
              <a:buClr>
                <a:srgbClr val="000000"/>
              </a:buClr>
              <a:buSzPts val="800"/>
              <a:buFont typeface="Helvetica"/>
              <a:defRPr sz="8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pPr>
          </a:p>
        </p:txBody>
      </p:sp>
      <p:sp>
        <p:nvSpPr>
          <p:cNvPr id="295" name="Google Shape;223;p26"/>
          <p:cNvSpPr txBox="1"/>
          <p:nvPr>
            <p:ph type="body" sz="quarter" idx="22"/>
          </p:nvPr>
        </p:nvSpPr>
        <p:spPr>
          <a:xfrm>
            <a:off x="5263800" y="1969324"/>
            <a:ext cx="3884101" cy="602401"/>
          </a:xfrm>
          <a:prstGeom prst="rect">
            <a:avLst/>
          </a:prstGeom>
        </p:spPr>
        <p:txBody>
          <a:bodyPr/>
          <a:lstStyle/>
          <a:p>
            <a:pPr indent="-279400">
              <a:lnSpc>
                <a:spcPct val="100000"/>
              </a:lnSpc>
              <a:buClr>
                <a:srgbClr val="000000"/>
              </a:buClr>
              <a:buSzPts val="800"/>
              <a:buFont typeface="Helvetica"/>
              <a:defRPr sz="8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pPr>
          </a:p>
        </p:txBody>
      </p:sp>
      <p:sp>
        <p:nvSpPr>
          <p:cNvPr id="296" name="Google Shape;224;p26"/>
          <p:cNvSpPr txBox="1"/>
          <p:nvPr>
            <p:ph type="body" sz="quarter" idx="23"/>
          </p:nvPr>
        </p:nvSpPr>
        <p:spPr>
          <a:xfrm>
            <a:off x="5256000" y="3229924"/>
            <a:ext cx="3884101" cy="602401"/>
          </a:xfrm>
          <a:prstGeom prst="rect">
            <a:avLst/>
          </a:prstGeom>
        </p:spPr>
        <p:txBody>
          <a:bodyPr/>
          <a:lstStyle/>
          <a:p>
            <a:pPr indent="-279400">
              <a:lnSpc>
                <a:spcPct val="100000"/>
              </a:lnSpc>
              <a:buClr>
                <a:srgbClr val="000000"/>
              </a:buClr>
              <a:buSzPts val="800"/>
              <a:buFont typeface="Helvetica"/>
              <a:defRPr sz="8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pPr>
          </a:p>
        </p:txBody>
      </p:sp>
      <p:sp>
        <p:nvSpPr>
          <p:cNvPr id="297" name="Google Shape;225;p26"/>
          <p:cNvSpPr txBox="1"/>
          <p:nvPr>
            <p:ph type="body" sz="quarter" idx="24"/>
          </p:nvPr>
        </p:nvSpPr>
        <p:spPr>
          <a:xfrm>
            <a:off x="5263450" y="4541675"/>
            <a:ext cx="3884101" cy="602401"/>
          </a:xfrm>
          <a:prstGeom prst="rect">
            <a:avLst/>
          </a:prstGeom>
        </p:spPr>
        <p:txBody>
          <a:bodyPr/>
          <a:lstStyle/>
          <a:p>
            <a:pPr indent="-279400">
              <a:lnSpc>
                <a:spcPct val="100000"/>
              </a:lnSpc>
              <a:buClr>
                <a:srgbClr val="000000"/>
              </a:buClr>
              <a:buSzPts val="800"/>
              <a:buFont typeface="Helvetica"/>
              <a:defRPr sz="8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pPr>
          </a:p>
        </p:txBody>
      </p:sp>
      <p:sp>
        <p:nvSpPr>
          <p:cNvPr id="298" name="Slide Number"/>
          <p:cNvSpPr txBox="1"/>
          <p:nvPr>
            <p:ph type="sldNum" sz="quarter" idx="2"/>
          </p:nvPr>
        </p:nvSpPr>
        <p:spPr>
          <a:xfrm>
            <a:off x="184204" y="145524"/>
            <a:ext cx="379192" cy="386051"/>
          </a:xfrm>
          <a:prstGeom prst="rect">
            <a:avLst/>
          </a:prstGeom>
        </p:spPr>
        <p:txBody>
          <a:bodyPr anchor="t">
            <a:spAutoFit/>
          </a:bodyPr>
          <a:lstStyle>
            <a:lvl1pPr algn="ctr">
              <a:defRPr sz="13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19"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228;p27"/>
          <p:cNvSpPr/>
          <p:nvPr/>
        </p:nvSpPr>
        <p:spPr>
          <a:xfrm>
            <a:off x="-1" y="49"/>
            <a:ext cx="747602" cy="5143501"/>
          </a:xfrm>
          <a:prstGeom prst="rect">
            <a:avLst/>
          </a:prstGeom>
          <a:solidFill>
            <a:srgbClr val="CABFDA"/>
          </a:solidFill>
          <a:ln w="12700">
            <a:miter lim="400000"/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306" name="Body Level One…"/>
          <p:cNvSpPr txBox="1"/>
          <p:nvPr>
            <p:ph type="body" sz="quarter" idx="1"/>
          </p:nvPr>
        </p:nvSpPr>
        <p:spPr>
          <a:xfrm rot="16200000">
            <a:off x="-329801" y="3924150"/>
            <a:ext cx="1402201" cy="745500"/>
          </a:xfrm>
          <a:prstGeom prst="rect">
            <a:avLst/>
          </a:prstGeom>
        </p:spPr>
        <p:txBody>
          <a:bodyPr anchor="ctr"/>
          <a:lstStyle>
            <a:lvl1pPr marL="304800" indent="-152400">
              <a:lnSpc>
                <a:spcPct val="100000"/>
              </a:lnSpc>
              <a:buClrTx/>
              <a:buSzTx/>
              <a:buFontTx/>
              <a:buNone/>
              <a:defRPr sz="12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304800" indent="304800">
              <a:lnSpc>
                <a:spcPct val="100000"/>
              </a:lnSpc>
              <a:buClrTx/>
              <a:buSzTx/>
              <a:buFontTx/>
              <a:buNone/>
              <a:defRPr sz="12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304800" indent="762000">
              <a:lnSpc>
                <a:spcPct val="100000"/>
              </a:lnSpc>
              <a:buClrTx/>
              <a:buSzTx/>
              <a:buFontTx/>
              <a:buNone/>
              <a:defRPr sz="12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304800" indent="1219200">
              <a:lnSpc>
                <a:spcPct val="100000"/>
              </a:lnSpc>
              <a:buClrTx/>
              <a:buSzTx/>
              <a:buFontTx/>
              <a:buNone/>
              <a:defRPr sz="12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304800" indent="1676400">
              <a:lnSpc>
                <a:spcPct val="100000"/>
              </a:lnSpc>
              <a:buClrTx/>
              <a:buSzTx/>
              <a:buFontTx/>
              <a:buNone/>
              <a:defRPr sz="12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07" name="Google Shape;231;p27"/>
          <p:cNvSpPr/>
          <p:nvPr/>
        </p:nvSpPr>
        <p:spPr>
          <a:xfrm>
            <a:off x="1983450" y="1918799"/>
            <a:ext cx="7160401" cy="644401"/>
          </a:xfrm>
          <a:prstGeom prst="rect">
            <a:avLst/>
          </a:prstGeom>
          <a:solidFill>
            <a:srgbClr val="FFC6C6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/>
          </a:p>
        </p:txBody>
      </p:sp>
      <p:sp>
        <p:nvSpPr>
          <p:cNvPr id="308" name="Google Shape;232;p27"/>
          <p:cNvSpPr/>
          <p:nvPr/>
        </p:nvSpPr>
        <p:spPr>
          <a:xfrm>
            <a:off x="1983450" y="2563137"/>
            <a:ext cx="7160401" cy="644401"/>
          </a:xfrm>
          <a:prstGeom prst="rect">
            <a:avLst/>
          </a:prstGeom>
          <a:solidFill>
            <a:srgbClr val="FFC6C6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/>
          </a:p>
        </p:txBody>
      </p:sp>
      <p:sp>
        <p:nvSpPr>
          <p:cNvPr id="309" name="Google Shape;233;p27"/>
          <p:cNvSpPr/>
          <p:nvPr/>
        </p:nvSpPr>
        <p:spPr>
          <a:xfrm>
            <a:off x="1983450" y="3207549"/>
            <a:ext cx="7160401" cy="644401"/>
          </a:xfrm>
          <a:prstGeom prst="rect">
            <a:avLst/>
          </a:prstGeom>
          <a:solidFill>
            <a:srgbClr val="FFC6C6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/>
          </a:p>
        </p:txBody>
      </p:sp>
      <p:sp>
        <p:nvSpPr>
          <p:cNvPr id="310" name="Google Shape;234;p27"/>
          <p:cNvSpPr/>
          <p:nvPr/>
        </p:nvSpPr>
        <p:spPr>
          <a:xfrm>
            <a:off x="1983450" y="3851888"/>
            <a:ext cx="7160401" cy="644401"/>
          </a:xfrm>
          <a:prstGeom prst="rect">
            <a:avLst/>
          </a:prstGeom>
          <a:solidFill>
            <a:srgbClr val="FFC6C6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/>
          </a:p>
        </p:txBody>
      </p:sp>
      <p:sp>
        <p:nvSpPr>
          <p:cNvPr id="311" name="Google Shape;235;p27"/>
          <p:cNvSpPr/>
          <p:nvPr/>
        </p:nvSpPr>
        <p:spPr>
          <a:xfrm>
            <a:off x="1983450" y="4496299"/>
            <a:ext cx="7160401" cy="644401"/>
          </a:xfrm>
          <a:prstGeom prst="rect">
            <a:avLst/>
          </a:prstGeom>
          <a:solidFill>
            <a:srgbClr val="FFC6C6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/>
          </a:p>
        </p:txBody>
      </p:sp>
      <p:sp>
        <p:nvSpPr>
          <p:cNvPr id="312" name="Google Shape;236;p27"/>
          <p:cNvSpPr/>
          <p:nvPr/>
        </p:nvSpPr>
        <p:spPr>
          <a:xfrm>
            <a:off x="743700" y="2563199"/>
            <a:ext cx="8400300" cy="1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313" name="Google Shape;237;p27"/>
          <p:cNvSpPr/>
          <p:nvPr/>
        </p:nvSpPr>
        <p:spPr>
          <a:xfrm>
            <a:off x="743700" y="3207549"/>
            <a:ext cx="8400300" cy="1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314" name="Google Shape;238;p27"/>
          <p:cNvSpPr/>
          <p:nvPr/>
        </p:nvSpPr>
        <p:spPr>
          <a:xfrm>
            <a:off x="743700" y="3851950"/>
            <a:ext cx="8400300" cy="1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315" name="Google Shape;239;p27"/>
          <p:cNvSpPr/>
          <p:nvPr/>
        </p:nvSpPr>
        <p:spPr>
          <a:xfrm>
            <a:off x="743700" y="4490499"/>
            <a:ext cx="8400300" cy="1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316" name="Google Shape;255;p27"/>
          <p:cNvSpPr/>
          <p:nvPr/>
        </p:nvSpPr>
        <p:spPr>
          <a:xfrm>
            <a:off x="743700" y="5134900"/>
            <a:ext cx="8400300" cy="1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317" name="Title Text"/>
          <p:cNvSpPr txBox="1"/>
          <p:nvPr>
            <p:ph type="title"/>
          </p:nvPr>
        </p:nvSpPr>
        <p:spPr>
          <a:xfrm>
            <a:off x="938599" y="49"/>
            <a:ext cx="5001902" cy="1918801"/>
          </a:xfrm>
          <a:prstGeom prst="rect">
            <a:avLst/>
          </a:prstGeom>
        </p:spPr>
        <p:txBody>
          <a:bodyPr anchor="ctr"/>
          <a:lstStyle>
            <a:lvl1pPr>
              <a:defRPr sz="2400">
                <a:latin typeface="Work Sans Medium"/>
                <a:ea typeface="Work Sans Medium"/>
                <a:cs typeface="Work Sans Medium"/>
                <a:sym typeface="Work Sans Medium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318" name="Google Shape;257;p27"/>
          <p:cNvSpPr/>
          <p:nvPr/>
        </p:nvSpPr>
        <p:spPr>
          <a:xfrm>
            <a:off x="743700" y="1919475"/>
            <a:ext cx="8400300" cy="1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319" name="Slide Number"/>
          <p:cNvSpPr txBox="1"/>
          <p:nvPr>
            <p:ph type="sldNum" sz="quarter" idx="2"/>
          </p:nvPr>
        </p:nvSpPr>
        <p:spPr>
          <a:xfrm>
            <a:off x="184204" y="145524"/>
            <a:ext cx="379192" cy="386051"/>
          </a:xfrm>
          <a:prstGeom prst="rect">
            <a:avLst/>
          </a:prstGeom>
        </p:spPr>
        <p:txBody>
          <a:bodyPr anchor="t">
            <a:spAutoFit/>
          </a:bodyPr>
          <a:lstStyle>
            <a:lvl1pPr algn="ctr">
              <a:defRPr sz="13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USTOM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260;p28"/>
          <p:cNvSpPr/>
          <p:nvPr/>
        </p:nvSpPr>
        <p:spPr>
          <a:xfrm>
            <a:off x="-1" y="49"/>
            <a:ext cx="747602" cy="5143501"/>
          </a:xfrm>
          <a:prstGeom prst="rect">
            <a:avLst/>
          </a:prstGeom>
          <a:solidFill>
            <a:srgbClr val="CABFDA"/>
          </a:solidFill>
          <a:ln w="12700">
            <a:miter lim="400000"/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327" name="Body Level One…"/>
          <p:cNvSpPr txBox="1"/>
          <p:nvPr>
            <p:ph type="body" sz="quarter" idx="1"/>
          </p:nvPr>
        </p:nvSpPr>
        <p:spPr>
          <a:xfrm rot="16200000">
            <a:off x="-329801" y="3924150"/>
            <a:ext cx="1402201" cy="745500"/>
          </a:xfrm>
          <a:prstGeom prst="rect">
            <a:avLst/>
          </a:prstGeom>
        </p:spPr>
        <p:txBody>
          <a:bodyPr anchor="ctr"/>
          <a:lstStyle>
            <a:lvl1pPr marL="304800" indent="-152400">
              <a:lnSpc>
                <a:spcPct val="100000"/>
              </a:lnSpc>
              <a:buClrTx/>
              <a:buSzTx/>
              <a:buFontTx/>
              <a:buNone/>
              <a:defRPr sz="12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304800" indent="304800">
              <a:lnSpc>
                <a:spcPct val="100000"/>
              </a:lnSpc>
              <a:buClrTx/>
              <a:buSzTx/>
              <a:buFontTx/>
              <a:buNone/>
              <a:defRPr sz="12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304800" indent="762000">
              <a:lnSpc>
                <a:spcPct val="100000"/>
              </a:lnSpc>
              <a:buClrTx/>
              <a:buSzTx/>
              <a:buFontTx/>
              <a:buNone/>
              <a:defRPr sz="12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304800" indent="1219200">
              <a:lnSpc>
                <a:spcPct val="100000"/>
              </a:lnSpc>
              <a:buClrTx/>
              <a:buSzTx/>
              <a:buFontTx/>
              <a:buNone/>
              <a:defRPr sz="12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304800" indent="1676400">
              <a:lnSpc>
                <a:spcPct val="100000"/>
              </a:lnSpc>
              <a:buClrTx/>
              <a:buSzTx/>
              <a:buFontTx/>
              <a:buNone/>
              <a:defRPr sz="12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28" name="Google Shape;263;p28"/>
          <p:cNvSpPr/>
          <p:nvPr/>
        </p:nvSpPr>
        <p:spPr>
          <a:xfrm>
            <a:off x="743699" y="3017137"/>
            <a:ext cx="4202702" cy="2126401"/>
          </a:xfrm>
          <a:prstGeom prst="rect">
            <a:avLst/>
          </a:prstGeom>
          <a:solidFill>
            <a:srgbClr val="F37021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/>
          </a:p>
        </p:txBody>
      </p:sp>
      <p:sp>
        <p:nvSpPr>
          <p:cNvPr id="329" name="Google Shape;264;p28"/>
          <p:cNvSpPr/>
          <p:nvPr/>
        </p:nvSpPr>
        <p:spPr>
          <a:xfrm>
            <a:off x="4941425" y="3017137"/>
            <a:ext cx="4202701" cy="2126401"/>
          </a:xfrm>
          <a:prstGeom prst="rect">
            <a:avLst/>
          </a:prstGeom>
          <a:solidFill>
            <a:srgbClr val="FFC6C6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/>
          </a:p>
        </p:txBody>
      </p:sp>
      <p:sp>
        <p:nvSpPr>
          <p:cNvPr id="330" name="Google Shape;265;p28"/>
          <p:cNvSpPr/>
          <p:nvPr/>
        </p:nvSpPr>
        <p:spPr>
          <a:xfrm>
            <a:off x="743699" y="890724"/>
            <a:ext cx="4202702" cy="2126402"/>
          </a:xfrm>
          <a:prstGeom prst="rect">
            <a:avLst/>
          </a:prstGeom>
          <a:solidFill>
            <a:srgbClr val="EFEFE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/>
          </a:p>
        </p:txBody>
      </p:sp>
      <p:sp>
        <p:nvSpPr>
          <p:cNvPr id="331" name="Google Shape;266;p28"/>
          <p:cNvSpPr/>
          <p:nvPr/>
        </p:nvSpPr>
        <p:spPr>
          <a:xfrm>
            <a:off x="4941425" y="890724"/>
            <a:ext cx="4202701" cy="2126402"/>
          </a:xfrm>
          <a:prstGeom prst="rect">
            <a:avLst/>
          </a:prstGeom>
          <a:solidFill>
            <a:srgbClr val="192B31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/>
          </a:p>
        </p:txBody>
      </p:sp>
      <p:sp>
        <p:nvSpPr>
          <p:cNvPr id="332" name="Title Text"/>
          <p:cNvSpPr txBox="1"/>
          <p:nvPr>
            <p:ph type="title"/>
          </p:nvPr>
        </p:nvSpPr>
        <p:spPr>
          <a:xfrm>
            <a:off x="5061113" y="995275"/>
            <a:ext cx="3876300" cy="1286100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333" name="Google Shape;268;p28"/>
          <p:cNvSpPr txBox="1"/>
          <p:nvPr>
            <p:ph type="body" sz="quarter" idx="21"/>
          </p:nvPr>
        </p:nvSpPr>
        <p:spPr>
          <a:xfrm>
            <a:off x="5057363" y="1653400"/>
            <a:ext cx="3970800" cy="602401"/>
          </a:xfrm>
          <a:prstGeom prst="rect">
            <a:avLst/>
          </a:prstGeom>
        </p:spPr>
        <p:txBody>
          <a:bodyPr/>
          <a:lstStyle/>
          <a:p>
            <a:pPr indent="-304800">
              <a:lnSpc>
                <a:spcPct val="100000"/>
              </a:lnSpc>
              <a:buClr>
                <a:srgbClr val="FFFFFF"/>
              </a:buClr>
              <a:buSzPts val="1200"/>
              <a:buFont typeface="Helvetica"/>
              <a:defRPr sz="12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pPr>
          </a:p>
        </p:txBody>
      </p:sp>
      <p:sp>
        <p:nvSpPr>
          <p:cNvPr id="334" name="Google Shape;269;p28"/>
          <p:cNvSpPr/>
          <p:nvPr/>
        </p:nvSpPr>
        <p:spPr>
          <a:xfrm flipH="1">
            <a:off x="4946400" y="-10951"/>
            <a:ext cx="1" cy="5154601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335" name="Google Shape;272;p28"/>
          <p:cNvSpPr txBox="1"/>
          <p:nvPr>
            <p:ph type="body" sz="quarter" idx="22"/>
          </p:nvPr>
        </p:nvSpPr>
        <p:spPr>
          <a:xfrm>
            <a:off x="857162" y="1653400"/>
            <a:ext cx="3970800" cy="602401"/>
          </a:xfrm>
          <a:prstGeom prst="rect">
            <a:avLst/>
          </a:prstGeom>
        </p:spPr>
        <p:txBody>
          <a:bodyPr/>
          <a:lstStyle/>
          <a:p>
            <a:pPr indent="-304800">
              <a:lnSpc>
                <a:spcPct val="100000"/>
              </a:lnSpc>
              <a:buClr>
                <a:srgbClr val="000000"/>
              </a:buClr>
              <a:buSzPts val="1200"/>
              <a:buFont typeface="Helvetica"/>
              <a:defRPr sz="12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pPr>
          </a:p>
        </p:txBody>
      </p:sp>
      <p:sp>
        <p:nvSpPr>
          <p:cNvPr id="336" name="Google Shape;274;p28"/>
          <p:cNvSpPr txBox="1"/>
          <p:nvPr>
            <p:ph type="body" sz="quarter" idx="23"/>
          </p:nvPr>
        </p:nvSpPr>
        <p:spPr>
          <a:xfrm>
            <a:off x="857149" y="3809324"/>
            <a:ext cx="3970801" cy="602401"/>
          </a:xfrm>
          <a:prstGeom prst="rect">
            <a:avLst/>
          </a:prstGeom>
        </p:spPr>
        <p:txBody>
          <a:bodyPr/>
          <a:lstStyle/>
          <a:p>
            <a:pPr indent="-304800">
              <a:lnSpc>
                <a:spcPct val="100000"/>
              </a:lnSpc>
              <a:buClr>
                <a:srgbClr val="000000"/>
              </a:buClr>
              <a:buSzPts val="1200"/>
              <a:buFont typeface="Helvetica"/>
              <a:defRPr sz="12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pPr>
          </a:p>
        </p:txBody>
      </p:sp>
      <p:sp>
        <p:nvSpPr>
          <p:cNvPr id="337" name="Google Shape;276;p28"/>
          <p:cNvSpPr txBox="1"/>
          <p:nvPr>
            <p:ph type="body" sz="quarter" idx="24"/>
          </p:nvPr>
        </p:nvSpPr>
        <p:spPr>
          <a:xfrm>
            <a:off x="5057363" y="3809324"/>
            <a:ext cx="3970800" cy="602401"/>
          </a:xfrm>
          <a:prstGeom prst="rect">
            <a:avLst/>
          </a:prstGeom>
        </p:spPr>
        <p:txBody>
          <a:bodyPr/>
          <a:lstStyle/>
          <a:p>
            <a:pPr indent="-304800">
              <a:lnSpc>
                <a:spcPct val="100000"/>
              </a:lnSpc>
              <a:buClr>
                <a:srgbClr val="000000"/>
              </a:buClr>
              <a:buSzPts val="1200"/>
              <a:buFont typeface="Helvetica"/>
              <a:defRPr sz="12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pPr>
          </a:p>
        </p:txBody>
      </p:sp>
      <p:sp>
        <p:nvSpPr>
          <p:cNvPr id="338" name="Slide Number"/>
          <p:cNvSpPr txBox="1"/>
          <p:nvPr>
            <p:ph type="sldNum" sz="quarter" idx="2"/>
          </p:nvPr>
        </p:nvSpPr>
        <p:spPr>
          <a:xfrm>
            <a:off x="184204" y="145524"/>
            <a:ext cx="379192" cy="386051"/>
          </a:xfrm>
          <a:prstGeom prst="rect">
            <a:avLst/>
          </a:prstGeom>
        </p:spPr>
        <p:txBody>
          <a:bodyPr anchor="t">
            <a:spAutoFit/>
          </a:bodyPr>
          <a:lstStyle>
            <a:lvl1pPr algn="ctr">
              <a:defRPr sz="13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USTOM_2"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280;p29"/>
          <p:cNvSpPr/>
          <p:nvPr/>
        </p:nvSpPr>
        <p:spPr>
          <a:xfrm>
            <a:off x="-1" y="49"/>
            <a:ext cx="747602" cy="5143501"/>
          </a:xfrm>
          <a:prstGeom prst="rect">
            <a:avLst/>
          </a:prstGeom>
          <a:solidFill>
            <a:srgbClr val="CABFDA"/>
          </a:solidFill>
          <a:ln w="12700">
            <a:miter lim="400000"/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346" name="Body Level One…"/>
          <p:cNvSpPr txBox="1"/>
          <p:nvPr>
            <p:ph type="body" sz="quarter" idx="1"/>
          </p:nvPr>
        </p:nvSpPr>
        <p:spPr>
          <a:xfrm rot="16200000">
            <a:off x="-329801" y="3924150"/>
            <a:ext cx="1402201" cy="745500"/>
          </a:xfrm>
          <a:prstGeom prst="rect">
            <a:avLst/>
          </a:prstGeom>
        </p:spPr>
        <p:txBody>
          <a:bodyPr anchor="ctr"/>
          <a:lstStyle>
            <a:lvl1pPr marL="304800" indent="-152400">
              <a:lnSpc>
                <a:spcPct val="100000"/>
              </a:lnSpc>
              <a:buClrTx/>
              <a:buSzTx/>
              <a:buFontTx/>
              <a:buNone/>
              <a:defRPr sz="12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304800" indent="304800">
              <a:lnSpc>
                <a:spcPct val="100000"/>
              </a:lnSpc>
              <a:buClrTx/>
              <a:buSzTx/>
              <a:buFontTx/>
              <a:buNone/>
              <a:defRPr sz="12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304800" indent="762000">
              <a:lnSpc>
                <a:spcPct val="100000"/>
              </a:lnSpc>
              <a:buClrTx/>
              <a:buSzTx/>
              <a:buFontTx/>
              <a:buNone/>
              <a:defRPr sz="12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304800" indent="1219200">
              <a:lnSpc>
                <a:spcPct val="100000"/>
              </a:lnSpc>
              <a:buClrTx/>
              <a:buSzTx/>
              <a:buFontTx/>
              <a:buNone/>
              <a:defRPr sz="12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304800" indent="1676400">
              <a:lnSpc>
                <a:spcPct val="100000"/>
              </a:lnSpc>
              <a:buClrTx/>
              <a:buSzTx/>
              <a:buFontTx/>
              <a:buNone/>
              <a:defRPr sz="12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47" name="Google Shape;283;p29"/>
          <p:cNvSpPr/>
          <p:nvPr/>
        </p:nvSpPr>
        <p:spPr>
          <a:xfrm>
            <a:off x="747600" y="24"/>
            <a:ext cx="8396400" cy="5143501"/>
          </a:xfrm>
          <a:prstGeom prst="rect">
            <a:avLst/>
          </a:prstGeom>
          <a:solidFill>
            <a:srgbClr val="EFEFE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121212"/>
                </a:solidFill>
              </a:defRPr>
            </a:pPr>
          </a:p>
        </p:txBody>
      </p:sp>
      <p:sp>
        <p:nvSpPr>
          <p:cNvPr id="348" name="Google Shape;284;p29"/>
          <p:cNvSpPr/>
          <p:nvPr/>
        </p:nvSpPr>
        <p:spPr>
          <a:xfrm>
            <a:off x="1441200" y="2646083"/>
            <a:ext cx="1888201" cy="1199101"/>
          </a:xfrm>
          <a:prstGeom prst="rect">
            <a:avLst/>
          </a:prstGeom>
          <a:solidFill>
            <a:srgbClr val="F37021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2400">
                <a:latin typeface="Work Sans"/>
                <a:ea typeface="Work Sans"/>
                <a:cs typeface="Work Sans"/>
                <a:sym typeface="Work Sans"/>
              </a:defRPr>
            </a:pPr>
          </a:p>
        </p:txBody>
      </p:sp>
      <p:sp>
        <p:nvSpPr>
          <p:cNvPr id="349" name="Google Shape;285;p29"/>
          <p:cNvSpPr/>
          <p:nvPr/>
        </p:nvSpPr>
        <p:spPr>
          <a:xfrm>
            <a:off x="6562425" y="2646083"/>
            <a:ext cx="1888201" cy="1199101"/>
          </a:xfrm>
          <a:prstGeom prst="rect">
            <a:avLst/>
          </a:prstGeom>
          <a:solidFill>
            <a:srgbClr val="FFC6C6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/>
          </a:p>
        </p:txBody>
      </p:sp>
      <p:sp>
        <p:nvSpPr>
          <p:cNvPr id="350" name="Google Shape;286;p29"/>
          <p:cNvSpPr/>
          <p:nvPr/>
        </p:nvSpPr>
        <p:spPr>
          <a:xfrm>
            <a:off x="3329399" y="3245608"/>
            <a:ext cx="3233102" cy="1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351" name="Google Shape;287;p29"/>
          <p:cNvSpPr/>
          <p:nvPr/>
        </p:nvSpPr>
        <p:spPr>
          <a:xfrm>
            <a:off x="4945950" y="3246950"/>
            <a:ext cx="1" cy="788401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352" name="Google Shape;289;p29"/>
          <p:cNvSpPr/>
          <p:nvPr/>
        </p:nvSpPr>
        <p:spPr>
          <a:xfrm>
            <a:off x="3967650" y="2117100"/>
            <a:ext cx="1956601" cy="338701"/>
          </a:xfrm>
          <a:prstGeom prst="rect">
            <a:avLst/>
          </a:prstGeom>
          <a:solidFill>
            <a:srgbClr val="192B31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1000">
                <a:solidFill>
                  <a:srgbClr val="FFFFFF"/>
                </a:solidFill>
              </a:defRPr>
            </a:pPr>
          </a:p>
        </p:txBody>
      </p:sp>
      <p:sp>
        <p:nvSpPr>
          <p:cNvPr id="353" name="Google Shape;288;p29"/>
          <p:cNvSpPr/>
          <p:nvPr/>
        </p:nvSpPr>
        <p:spPr>
          <a:xfrm>
            <a:off x="3967650" y="4035349"/>
            <a:ext cx="1956601" cy="338701"/>
          </a:xfrm>
          <a:prstGeom prst="rect">
            <a:avLst/>
          </a:prstGeom>
          <a:solidFill>
            <a:srgbClr val="192B31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1000">
                <a:solidFill>
                  <a:srgbClr val="FFFFFF"/>
                </a:solidFill>
              </a:defRPr>
            </a:pPr>
          </a:p>
        </p:txBody>
      </p:sp>
      <p:sp>
        <p:nvSpPr>
          <p:cNvPr id="354" name="Google Shape;290;p29"/>
          <p:cNvSpPr/>
          <p:nvPr/>
        </p:nvSpPr>
        <p:spPr>
          <a:xfrm flipH="1">
            <a:off x="2390249" y="2286450"/>
            <a:ext cx="1577402" cy="900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355" name="Google Shape;291;p29"/>
          <p:cNvSpPr/>
          <p:nvPr/>
        </p:nvSpPr>
        <p:spPr>
          <a:xfrm flipH="1" flipV="1">
            <a:off x="5924300" y="2287720"/>
            <a:ext cx="1576201" cy="1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356" name="Google Shape;292;p29"/>
          <p:cNvSpPr/>
          <p:nvPr/>
        </p:nvSpPr>
        <p:spPr>
          <a:xfrm>
            <a:off x="2385374" y="2282524"/>
            <a:ext cx="1" cy="363601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357" name="Google Shape;293;p29"/>
          <p:cNvSpPr/>
          <p:nvPr/>
        </p:nvSpPr>
        <p:spPr>
          <a:xfrm>
            <a:off x="7506524" y="2282524"/>
            <a:ext cx="1" cy="363601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358" name="Google Shape;294;p29"/>
          <p:cNvSpPr/>
          <p:nvPr/>
        </p:nvSpPr>
        <p:spPr>
          <a:xfrm>
            <a:off x="4906776" y="3206438"/>
            <a:ext cx="78301" cy="78301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/>
          </a:p>
        </p:txBody>
      </p:sp>
      <p:sp>
        <p:nvSpPr>
          <p:cNvPr id="359" name="Google Shape;295;p29"/>
          <p:cNvSpPr/>
          <p:nvPr/>
        </p:nvSpPr>
        <p:spPr>
          <a:xfrm>
            <a:off x="747600" y="50"/>
            <a:ext cx="8396700" cy="1819500"/>
          </a:xfrm>
          <a:prstGeom prst="rect">
            <a:avLst/>
          </a:prstGeom>
          <a:solidFill>
            <a:srgbClr val="192B31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/>
          </a:p>
        </p:txBody>
      </p:sp>
      <p:sp>
        <p:nvSpPr>
          <p:cNvPr id="360" name="Title Text"/>
          <p:cNvSpPr txBox="1"/>
          <p:nvPr>
            <p:ph type="title"/>
          </p:nvPr>
        </p:nvSpPr>
        <p:spPr>
          <a:xfrm>
            <a:off x="1037174" y="504937"/>
            <a:ext cx="3593701" cy="1171501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361" name="Google Shape;297;p29"/>
          <p:cNvSpPr txBox="1"/>
          <p:nvPr>
            <p:ph type="body" sz="quarter" idx="21"/>
          </p:nvPr>
        </p:nvSpPr>
        <p:spPr>
          <a:xfrm>
            <a:off x="1441193" y="3845124"/>
            <a:ext cx="1888201" cy="602401"/>
          </a:xfrm>
          <a:prstGeom prst="rect">
            <a:avLst/>
          </a:prstGeom>
        </p:spPr>
        <p:txBody>
          <a:bodyPr/>
          <a:lstStyle/>
          <a:p>
            <a:pPr indent="-292100" algn="ctr">
              <a:lnSpc>
                <a:spcPct val="100000"/>
              </a:lnSpc>
              <a:buClr>
                <a:srgbClr val="000000"/>
              </a:buClr>
              <a:buSzPts val="1000"/>
              <a:buFont typeface="Helvetica"/>
              <a:defRPr sz="10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pPr>
          </a:p>
        </p:txBody>
      </p:sp>
      <p:sp>
        <p:nvSpPr>
          <p:cNvPr id="362" name="Google Shape;298;p29"/>
          <p:cNvSpPr txBox="1"/>
          <p:nvPr>
            <p:ph type="body" sz="quarter" idx="22"/>
          </p:nvPr>
        </p:nvSpPr>
        <p:spPr>
          <a:xfrm>
            <a:off x="6562493" y="3845124"/>
            <a:ext cx="1888201" cy="602401"/>
          </a:xfrm>
          <a:prstGeom prst="rect">
            <a:avLst/>
          </a:prstGeom>
        </p:spPr>
        <p:txBody>
          <a:bodyPr/>
          <a:lstStyle/>
          <a:p>
            <a:pPr indent="-292100" algn="ctr">
              <a:lnSpc>
                <a:spcPct val="100000"/>
              </a:lnSpc>
              <a:buClr>
                <a:srgbClr val="000000"/>
              </a:buClr>
              <a:buSzPts val="1000"/>
              <a:buFont typeface="Helvetica"/>
              <a:defRPr sz="10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pPr>
          </a:p>
        </p:txBody>
      </p:sp>
      <p:sp>
        <p:nvSpPr>
          <p:cNvPr id="363" name="Google Shape;299;p29"/>
          <p:cNvSpPr txBox="1"/>
          <p:nvPr>
            <p:ph type="body" sz="quarter" idx="23"/>
          </p:nvPr>
        </p:nvSpPr>
        <p:spPr>
          <a:xfrm>
            <a:off x="4001849" y="4374050"/>
            <a:ext cx="1888201" cy="602401"/>
          </a:xfrm>
          <a:prstGeom prst="rect">
            <a:avLst/>
          </a:prstGeom>
        </p:spPr>
        <p:txBody>
          <a:bodyPr/>
          <a:lstStyle/>
          <a:p>
            <a:pPr indent="-292100" algn="ctr">
              <a:lnSpc>
                <a:spcPct val="100000"/>
              </a:lnSpc>
              <a:buClr>
                <a:srgbClr val="000000"/>
              </a:buClr>
              <a:buSzPts val="1000"/>
              <a:buFont typeface="Helvetica"/>
              <a:defRPr sz="10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pPr>
          </a:p>
        </p:txBody>
      </p:sp>
      <p:sp>
        <p:nvSpPr>
          <p:cNvPr id="364" name="Slide Number"/>
          <p:cNvSpPr txBox="1"/>
          <p:nvPr>
            <p:ph type="sldNum" sz="quarter" idx="2"/>
          </p:nvPr>
        </p:nvSpPr>
        <p:spPr>
          <a:xfrm>
            <a:off x="184204" y="145524"/>
            <a:ext cx="379192" cy="386051"/>
          </a:xfrm>
          <a:prstGeom prst="rect">
            <a:avLst/>
          </a:prstGeom>
        </p:spPr>
        <p:txBody>
          <a:bodyPr anchor="t">
            <a:spAutoFit/>
          </a:bodyPr>
          <a:lstStyle>
            <a:lvl1pPr algn="ctr">
              <a:defRPr sz="13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USTOM_2_1"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07;p30"/>
          <p:cNvSpPr/>
          <p:nvPr/>
        </p:nvSpPr>
        <p:spPr>
          <a:xfrm>
            <a:off x="-1" y="49"/>
            <a:ext cx="747602" cy="5143501"/>
          </a:xfrm>
          <a:prstGeom prst="rect">
            <a:avLst/>
          </a:prstGeom>
          <a:solidFill>
            <a:srgbClr val="CABFDA"/>
          </a:solidFill>
          <a:ln w="12700">
            <a:miter lim="400000"/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372" name="Body Level One…"/>
          <p:cNvSpPr txBox="1"/>
          <p:nvPr>
            <p:ph type="body" sz="quarter" idx="1"/>
          </p:nvPr>
        </p:nvSpPr>
        <p:spPr>
          <a:xfrm rot="16200000">
            <a:off x="-329801" y="3924150"/>
            <a:ext cx="1402201" cy="745500"/>
          </a:xfrm>
          <a:prstGeom prst="rect">
            <a:avLst/>
          </a:prstGeom>
        </p:spPr>
        <p:txBody>
          <a:bodyPr anchor="ctr"/>
          <a:lstStyle>
            <a:lvl1pPr marL="304800" indent="-152400">
              <a:lnSpc>
                <a:spcPct val="100000"/>
              </a:lnSpc>
              <a:buClrTx/>
              <a:buSzTx/>
              <a:buFontTx/>
              <a:buNone/>
              <a:defRPr sz="12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304800" indent="304800">
              <a:lnSpc>
                <a:spcPct val="100000"/>
              </a:lnSpc>
              <a:buClrTx/>
              <a:buSzTx/>
              <a:buFontTx/>
              <a:buNone/>
              <a:defRPr sz="12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304800" indent="762000">
              <a:lnSpc>
                <a:spcPct val="100000"/>
              </a:lnSpc>
              <a:buClrTx/>
              <a:buSzTx/>
              <a:buFontTx/>
              <a:buNone/>
              <a:defRPr sz="12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304800" indent="1219200">
              <a:lnSpc>
                <a:spcPct val="100000"/>
              </a:lnSpc>
              <a:buClrTx/>
              <a:buSzTx/>
              <a:buFontTx/>
              <a:buNone/>
              <a:defRPr sz="12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304800" indent="1676400">
              <a:lnSpc>
                <a:spcPct val="100000"/>
              </a:lnSpc>
              <a:buClrTx/>
              <a:buSzTx/>
              <a:buFontTx/>
              <a:buNone/>
              <a:defRPr sz="12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73" name="Google Shape;310;p30"/>
          <p:cNvSpPr/>
          <p:nvPr/>
        </p:nvSpPr>
        <p:spPr>
          <a:xfrm>
            <a:off x="747600" y="24"/>
            <a:ext cx="8396400" cy="5143501"/>
          </a:xfrm>
          <a:prstGeom prst="rect">
            <a:avLst/>
          </a:prstGeom>
          <a:solidFill>
            <a:srgbClr val="192B3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121212"/>
                </a:solidFill>
              </a:defRPr>
            </a:pPr>
          </a:p>
        </p:txBody>
      </p:sp>
      <p:sp>
        <p:nvSpPr>
          <p:cNvPr id="374" name="Google Shape;311;p30"/>
          <p:cNvSpPr/>
          <p:nvPr/>
        </p:nvSpPr>
        <p:spPr>
          <a:xfrm>
            <a:off x="5217300" y="2091600"/>
            <a:ext cx="3926400" cy="480301"/>
          </a:xfrm>
          <a:prstGeom prst="rect">
            <a:avLst/>
          </a:prstGeom>
          <a:solidFill>
            <a:srgbClr val="FFC6C6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1800"/>
            </a:pPr>
          </a:p>
        </p:txBody>
      </p:sp>
      <p:sp>
        <p:nvSpPr>
          <p:cNvPr id="375" name="Google Shape;312;p30"/>
          <p:cNvSpPr/>
          <p:nvPr/>
        </p:nvSpPr>
        <p:spPr>
          <a:xfrm>
            <a:off x="5217300" y="4663449"/>
            <a:ext cx="1982101" cy="480301"/>
          </a:xfrm>
          <a:prstGeom prst="rect">
            <a:avLst/>
          </a:prstGeom>
          <a:solidFill>
            <a:srgbClr val="71969D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1800"/>
            </a:pPr>
          </a:p>
        </p:txBody>
      </p:sp>
      <p:sp>
        <p:nvSpPr>
          <p:cNvPr id="376" name="Google Shape;313;p30"/>
          <p:cNvSpPr/>
          <p:nvPr/>
        </p:nvSpPr>
        <p:spPr>
          <a:xfrm>
            <a:off x="7199400" y="4663449"/>
            <a:ext cx="1955701" cy="480301"/>
          </a:xfrm>
          <a:prstGeom prst="rect">
            <a:avLst/>
          </a:prstGeom>
          <a:solidFill>
            <a:srgbClr val="F3702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1800"/>
            </a:pPr>
          </a:p>
        </p:txBody>
      </p:sp>
      <p:sp>
        <p:nvSpPr>
          <p:cNvPr id="377" name="Title Text"/>
          <p:cNvSpPr txBox="1"/>
          <p:nvPr>
            <p:ph type="title"/>
          </p:nvPr>
        </p:nvSpPr>
        <p:spPr>
          <a:xfrm>
            <a:off x="957899" y="3370174"/>
            <a:ext cx="4083901" cy="1171501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378" name="Google Shape;315;p30"/>
          <p:cNvSpPr/>
          <p:nvPr>
            <p:ph type="pic" sz="quarter" idx="21"/>
          </p:nvPr>
        </p:nvSpPr>
        <p:spPr>
          <a:xfrm>
            <a:off x="5217700" y="49"/>
            <a:ext cx="3926400" cy="209160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79" name="Google Shape;316;p30"/>
          <p:cNvSpPr/>
          <p:nvPr>
            <p:ph type="pic" sz="quarter" idx="22"/>
          </p:nvPr>
        </p:nvSpPr>
        <p:spPr>
          <a:xfrm>
            <a:off x="7199400" y="2571949"/>
            <a:ext cx="1955701" cy="209160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80" name="Google Shape;317;p30"/>
          <p:cNvSpPr/>
          <p:nvPr>
            <p:ph type="pic" sz="quarter" idx="23"/>
          </p:nvPr>
        </p:nvSpPr>
        <p:spPr>
          <a:xfrm>
            <a:off x="5217300" y="2571949"/>
            <a:ext cx="1982101" cy="209160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81" name="Slide Number"/>
          <p:cNvSpPr txBox="1"/>
          <p:nvPr>
            <p:ph type="sldNum" sz="quarter" idx="2"/>
          </p:nvPr>
        </p:nvSpPr>
        <p:spPr>
          <a:xfrm>
            <a:off x="184204" y="145524"/>
            <a:ext cx="379192" cy="386051"/>
          </a:xfrm>
          <a:prstGeom prst="rect">
            <a:avLst/>
          </a:prstGeom>
        </p:spPr>
        <p:txBody>
          <a:bodyPr anchor="t">
            <a:spAutoFit/>
          </a:bodyPr>
          <a:lstStyle>
            <a:lvl1pPr algn="ctr">
              <a:defRPr sz="13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USTOM_2_1_1">
    <p:bg>
      <p:bgPr>
        <a:solidFill>
          <a:srgbClr val="192B3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23;p31"/>
          <p:cNvSpPr/>
          <p:nvPr/>
        </p:nvSpPr>
        <p:spPr>
          <a:xfrm>
            <a:off x="-1" y="49"/>
            <a:ext cx="747602" cy="5143501"/>
          </a:xfrm>
          <a:prstGeom prst="rect">
            <a:avLst/>
          </a:prstGeom>
          <a:solidFill>
            <a:srgbClr val="CABFDA"/>
          </a:solidFill>
          <a:ln w="12700">
            <a:miter lim="400000"/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389" name="Body Level One…"/>
          <p:cNvSpPr txBox="1"/>
          <p:nvPr>
            <p:ph type="body" sz="quarter" idx="1"/>
          </p:nvPr>
        </p:nvSpPr>
        <p:spPr>
          <a:xfrm rot="16200000">
            <a:off x="-329801" y="3924150"/>
            <a:ext cx="1402201" cy="745500"/>
          </a:xfrm>
          <a:prstGeom prst="rect">
            <a:avLst/>
          </a:prstGeom>
        </p:spPr>
        <p:txBody>
          <a:bodyPr anchor="ctr"/>
          <a:lstStyle>
            <a:lvl1pPr marL="304800" indent="-152400">
              <a:lnSpc>
                <a:spcPct val="100000"/>
              </a:lnSpc>
              <a:buClrTx/>
              <a:buSzTx/>
              <a:buFontTx/>
              <a:buNone/>
              <a:defRPr sz="12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304800" indent="304800">
              <a:lnSpc>
                <a:spcPct val="100000"/>
              </a:lnSpc>
              <a:buClrTx/>
              <a:buSzTx/>
              <a:buFontTx/>
              <a:buNone/>
              <a:defRPr sz="12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304800" indent="762000">
              <a:lnSpc>
                <a:spcPct val="100000"/>
              </a:lnSpc>
              <a:buClrTx/>
              <a:buSzTx/>
              <a:buFontTx/>
              <a:buNone/>
              <a:defRPr sz="12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304800" indent="1219200">
              <a:lnSpc>
                <a:spcPct val="100000"/>
              </a:lnSpc>
              <a:buClrTx/>
              <a:buSzTx/>
              <a:buFontTx/>
              <a:buNone/>
              <a:defRPr sz="12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304800" indent="1676400">
              <a:lnSpc>
                <a:spcPct val="100000"/>
              </a:lnSpc>
              <a:buClrTx/>
              <a:buSzTx/>
              <a:buFontTx/>
              <a:buNone/>
              <a:defRPr sz="12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90" name="Google Shape;326;p31"/>
          <p:cNvSpPr/>
          <p:nvPr/>
        </p:nvSpPr>
        <p:spPr>
          <a:xfrm>
            <a:off x="5270899" y="4663449"/>
            <a:ext cx="3884102" cy="480301"/>
          </a:xfrm>
          <a:prstGeom prst="rect">
            <a:avLst/>
          </a:prstGeom>
          <a:solidFill>
            <a:srgbClr val="F3702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1800"/>
            </a:pPr>
          </a:p>
        </p:txBody>
      </p:sp>
      <p:sp>
        <p:nvSpPr>
          <p:cNvPr id="391" name="Title Text"/>
          <p:cNvSpPr txBox="1"/>
          <p:nvPr>
            <p:ph type="title"/>
          </p:nvPr>
        </p:nvSpPr>
        <p:spPr>
          <a:xfrm>
            <a:off x="957899" y="3370174"/>
            <a:ext cx="4083901" cy="1171501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392" name="Google Shape;329;p31"/>
          <p:cNvSpPr/>
          <p:nvPr>
            <p:ph type="pic" sz="quarter" idx="21"/>
          </p:nvPr>
        </p:nvSpPr>
        <p:spPr>
          <a:xfrm>
            <a:off x="5270875" y="49"/>
            <a:ext cx="3873001" cy="21123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93" name="Google Shape;330;p31"/>
          <p:cNvSpPr/>
          <p:nvPr>
            <p:ph type="pic" sz="quarter" idx="22"/>
          </p:nvPr>
        </p:nvSpPr>
        <p:spPr>
          <a:xfrm>
            <a:off x="5270899" y="2571949"/>
            <a:ext cx="3884102" cy="209160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94" name="Google Shape;332;p31"/>
          <p:cNvSpPr/>
          <p:nvPr/>
        </p:nvSpPr>
        <p:spPr>
          <a:xfrm>
            <a:off x="5270899" y="2091625"/>
            <a:ext cx="3873002" cy="480301"/>
          </a:xfrm>
          <a:prstGeom prst="rect">
            <a:avLst/>
          </a:prstGeom>
          <a:solidFill>
            <a:srgbClr val="FFC6C6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1800"/>
            </a:pPr>
          </a:p>
        </p:txBody>
      </p:sp>
      <p:sp>
        <p:nvSpPr>
          <p:cNvPr id="395" name="Slide Number"/>
          <p:cNvSpPr txBox="1"/>
          <p:nvPr>
            <p:ph type="sldNum" sz="quarter" idx="2"/>
          </p:nvPr>
        </p:nvSpPr>
        <p:spPr>
          <a:xfrm>
            <a:off x="184204" y="145524"/>
            <a:ext cx="379192" cy="386051"/>
          </a:xfrm>
          <a:prstGeom prst="rect">
            <a:avLst/>
          </a:prstGeom>
        </p:spPr>
        <p:txBody>
          <a:bodyPr anchor="t">
            <a:spAutoFit/>
          </a:bodyPr>
          <a:lstStyle>
            <a:lvl1pPr algn="ctr">
              <a:defRPr sz="13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AND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9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USTOM_2_1_1_1"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Title Text"/>
          <p:cNvSpPr txBox="1"/>
          <p:nvPr>
            <p:ph type="title"/>
          </p:nvPr>
        </p:nvSpPr>
        <p:spPr>
          <a:xfrm>
            <a:off x="880700" y="327199"/>
            <a:ext cx="1799401" cy="872702"/>
          </a:xfrm>
          <a:prstGeom prst="rect">
            <a:avLst/>
          </a:prstGeom>
        </p:spPr>
        <p:txBody>
          <a:bodyPr/>
          <a:lstStyle>
            <a:lvl1pPr>
              <a:defRPr sz="6000">
                <a:latin typeface="Work Sans Medium"/>
                <a:ea typeface="Work Sans Medium"/>
                <a:cs typeface="Work Sans Medium"/>
                <a:sym typeface="Work Sans Medium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403" name="Body Level One…"/>
          <p:cNvSpPr txBox="1"/>
          <p:nvPr>
            <p:ph type="body" sz="quarter" idx="1"/>
          </p:nvPr>
        </p:nvSpPr>
        <p:spPr>
          <a:xfrm>
            <a:off x="957899" y="145524"/>
            <a:ext cx="2534701" cy="317402"/>
          </a:xfrm>
          <a:prstGeom prst="rect">
            <a:avLst/>
          </a:prstGeom>
        </p:spPr>
        <p:txBody>
          <a:bodyPr/>
          <a:lstStyle>
            <a:lvl1pPr marL="304800" indent="-152400">
              <a:lnSpc>
                <a:spcPct val="100000"/>
              </a:lnSpc>
              <a:buClrTx/>
              <a:buSzTx/>
              <a:buFontTx/>
              <a:buNone/>
              <a:defRPr sz="1000">
                <a:solidFill>
                  <a:srgbClr val="000000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marL="304800" indent="304800">
              <a:lnSpc>
                <a:spcPct val="100000"/>
              </a:lnSpc>
              <a:buClrTx/>
              <a:buSzTx/>
              <a:buFontTx/>
              <a:buNone/>
              <a:defRPr sz="1000">
                <a:solidFill>
                  <a:srgbClr val="000000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marL="304800" indent="762000">
              <a:lnSpc>
                <a:spcPct val="100000"/>
              </a:lnSpc>
              <a:buClrTx/>
              <a:buSzTx/>
              <a:buFontTx/>
              <a:buNone/>
              <a:defRPr sz="1000">
                <a:solidFill>
                  <a:srgbClr val="000000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marL="304800" indent="1219200">
              <a:lnSpc>
                <a:spcPct val="100000"/>
              </a:lnSpc>
              <a:buClrTx/>
              <a:buSzTx/>
              <a:buFontTx/>
              <a:buNone/>
              <a:defRPr sz="1000">
                <a:solidFill>
                  <a:srgbClr val="000000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marL="304800" indent="1676400">
              <a:lnSpc>
                <a:spcPct val="100000"/>
              </a:lnSpc>
              <a:buClrTx/>
              <a:buSzTx/>
              <a:buFontTx/>
              <a:buNone/>
              <a:defRPr sz="1000">
                <a:solidFill>
                  <a:srgbClr val="000000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4" name="Google Shape;341;p32"/>
          <p:cNvSpPr/>
          <p:nvPr/>
        </p:nvSpPr>
        <p:spPr>
          <a:xfrm>
            <a:off x="-1" y="49"/>
            <a:ext cx="747602" cy="5143501"/>
          </a:xfrm>
          <a:prstGeom prst="rect">
            <a:avLst/>
          </a:prstGeom>
          <a:solidFill>
            <a:srgbClr val="CABFDA"/>
          </a:solidFill>
          <a:ln w="12700">
            <a:miter lim="400000"/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405" name="Google Shape;344;p32"/>
          <p:cNvSpPr/>
          <p:nvPr/>
        </p:nvSpPr>
        <p:spPr>
          <a:xfrm>
            <a:off x="1003250" y="1399650"/>
            <a:ext cx="1634401" cy="338701"/>
          </a:xfrm>
          <a:prstGeom prst="rect">
            <a:avLst/>
          </a:prstGeom>
          <a:solidFill>
            <a:srgbClr val="FFC6C6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1000"/>
            </a:pPr>
          </a:p>
        </p:txBody>
      </p:sp>
      <p:sp>
        <p:nvSpPr>
          <p:cNvPr id="406" name="Google Shape;345;p32"/>
          <p:cNvSpPr/>
          <p:nvPr/>
        </p:nvSpPr>
        <p:spPr>
          <a:xfrm>
            <a:off x="2921858" y="1399650"/>
            <a:ext cx="1634401" cy="338701"/>
          </a:xfrm>
          <a:prstGeom prst="rect">
            <a:avLst/>
          </a:prstGeom>
          <a:solidFill>
            <a:srgbClr val="F3702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1000"/>
            </a:pPr>
          </a:p>
        </p:txBody>
      </p:sp>
      <p:sp>
        <p:nvSpPr>
          <p:cNvPr id="407" name="Google Shape;346;p32"/>
          <p:cNvSpPr/>
          <p:nvPr/>
        </p:nvSpPr>
        <p:spPr>
          <a:xfrm>
            <a:off x="4840466" y="1399650"/>
            <a:ext cx="1634401" cy="338701"/>
          </a:xfrm>
          <a:prstGeom prst="rect">
            <a:avLst/>
          </a:prstGeom>
          <a:solidFill>
            <a:srgbClr val="554D4D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1000"/>
            </a:pPr>
          </a:p>
        </p:txBody>
      </p:sp>
      <p:sp>
        <p:nvSpPr>
          <p:cNvPr id="408" name="Google Shape;347;p32"/>
          <p:cNvSpPr/>
          <p:nvPr/>
        </p:nvSpPr>
        <p:spPr>
          <a:xfrm>
            <a:off x="6759075" y="1399650"/>
            <a:ext cx="1634401" cy="338701"/>
          </a:xfrm>
          <a:prstGeom prst="rect">
            <a:avLst/>
          </a:prstGeom>
          <a:solidFill>
            <a:srgbClr val="71969D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1000"/>
            </a:pPr>
          </a:p>
        </p:txBody>
      </p:sp>
      <p:sp>
        <p:nvSpPr>
          <p:cNvPr id="409" name="Google Shape;352;p32"/>
          <p:cNvSpPr txBox="1"/>
          <p:nvPr>
            <p:ph type="body" sz="quarter" idx="21"/>
          </p:nvPr>
        </p:nvSpPr>
        <p:spPr>
          <a:xfrm>
            <a:off x="942042" y="1811099"/>
            <a:ext cx="1676701" cy="602401"/>
          </a:xfrm>
          <a:prstGeom prst="rect">
            <a:avLst/>
          </a:prstGeom>
        </p:spPr>
        <p:txBody>
          <a:bodyPr/>
          <a:lstStyle/>
          <a:p>
            <a:pPr indent="-304800">
              <a:lnSpc>
                <a:spcPct val="100000"/>
              </a:lnSpc>
              <a:buClr>
                <a:srgbClr val="000000"/>
              </a:buClr>
              <a:buSzPts val="1200"/>
              <a:buFont typeface="Helvetica"/>
              <a:defRPr sz="12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pPr>
          </a:p>
        </p:txBody>
      </p:sp>
      <p:sp>
        <p:nvSpPr>
          <p:cNvPr id="410" name="Google Shape;353;p32"/>
          <p:cNvSpPr txBox="1"/>
          <p:nvPr>
            <p:ph type="body" sz="quarter" idx="22"/>
          </p:nvPr>
        </p:nvSpPr>
        <p:spPr>
          <a:xfrm>
            <a:off x="2874542" y="1811099"/>
            <a:ext cx="1676701" cy="602401"/>
          </a:xfrm>
          <a:prstGeom prst="rect">
            <a:avLst/>
          </a:prstGeom>
        </p:spPr>
        <p:txBody>
          <a:bodyPr/>
          <a:lstStyle/>
          <a:p>
            <a:pPr indent="-304800">
              <a:lnSpc>
                <a:spcPct val="100000"/>
              </a:lnSpc>
              <a:buClr>
                <a:srgbClr val="000000"/>
              </a:buClr>
              <a:buSzPts val="1200"/>
              <a:buFont typeface="Helvetica"/>
              <a:defRPr sz="12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pPr>
          </a:p>
        </p:txBody>
      </p:sp>
      <p:sp>
        <p:nvSpPr>
          <p:cNvPr id="411" name="Google Shape;354;p32"/>
          <p:cNvSpPr txBox="1"/>
          <p:nvPr>
            <p:ph type="body" sz="quarter" idx="23"/>
          </p:nvPr>
        </p:nvSpPr>
        <p:spPr>
          <a:xfrm>
            <a:off x="4819317" y="1811099"/>
            <a:ext cx="1676701" cy="602401"/>
          </a:xfrm>
          <a:prstGeom prst="rect">
            <a:avLst/>
          </a:prstGeom>
        </p:spPr>
        <p:txBody>
          <a:bodyPr/>
          <a:lstStyle/>
          <a:p>
            <a:pPr indent="-304800">
              <a:lnSpc>
                <a:spcPct val="100000"/>
              </a:lnSpc>
              <a:buClr>
                <a:srgbClr val="000000"/>
              </a:buClr>
              <a:buSzPts val="1200"/>
              <a:buFont typeface="Helvetica"/>
              <a:defRPr sz="12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pPr>
          </a:p>
        </p:txBody>
      </p:sp>
      <p:sp>
        <p:nvSpPr>
          <p:cNvPr id="412" name="Google Shape;355;p32"/>
          <p:cNvSpPr txBox="1"/>
          <p:nvPr>
            <p:ph type="body" sz="quarter" idx="24"/>
          </p:nvPr>
        </p:nvSpPr>
        <p:spPr>
          <a:xfrm>
            <a:off x="6764093" y="1811099"/>
            <a:ext cx="1676701" cy="602401"/>
          </a:xfrm>
          <a:prstGeom prst="rect">
            <a:avLst/>
          </a:prstGeom>
        </p:spPr>
        <p:txBody>
          <a:bodyPr/>
          <a:lstStyle/>
          <a:p>
            <a:pPr indent="-304800">
              <a:lnSpc>
                <a:spcPct val="100000"/>
              </a:lnSpc>
              <a:buClr>
                <a:srgbClr val="000000"/>
              </a:buClr>
              <a:buSzPts val="1200"/>
              <a:buFont typeface="Helvetica"/>
              <a:defRPr sz="12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pPr>
          </a:p>
        </p:txBody>
      </p:sp>
      <p:sp>
        <p:nvSpPr>
          <p:cNvPr id="413" name="Slide Number"/>
          <p:cNvSpPr txBox="1"/>
          <p:nvPr>
            <p:ph type="sldNum" sz="quarter" idx="2"/>
          </p:nvPr>
        </p:nvSpPr>
        <p:spPr>
          <a:xfrm>
            <a:off x="184204" y="145524"/>
            <a:ext cx="379192" cy="386051"/>
          </a:xfrm>
          <a:prstGeom prst="rect">
            <a:avLst/>
          </a:prstGeom>
        </p:spPr>
        <p:txBody>
          <a:bodyPr anchor="t">
            <a:spAutoFit/>
          </a:bodyPr>
          <a:lstStyle>
            <a:lvl1pPr algn="ctr">
              <a:defRPr sz="13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USTOM_5">
    <p:bg>
      <p:bgPr>
        <a:solidFill>
          <a:srgbClr val="192B3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Title Text"/>
          <p:cNvSpPr txBox="1"/>
          <p:nvPr>
            <p:ph type="title"/>
          </p:nvPr>
        </p:nvSpPr>
        <p:spPr>
          <a:xfrm>
            <a:off x="938599" y="462924"/>
            <a:ext cx="4660801" cy="850801"/>
          </a:xfrm>
          <a:prstGeom prst="rect">
            <a:avLst/>
          </a:prstGeom>
        </p:spPr>
        <p:txBody>
          <a:bodyPr/>
          <a:lstStyle>
            <a:lvl1pPr>
              <a:defRPr sz="600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421" name="Body Level One…"/>
          <p:cNvSpPr txBox="1"/>
          <p:nvPr>
            <p:ph type="body" sz="quarter" idx="1"/>
          </p:nvPr>
        </p:nvSpPr>
        <p:spPr>
          <a:xfrm>
            <a:off x="938604" y="1328774"/>
            <a:ext cx="2902201" cy="602402"/>
          </a:xfrm>
          <a:prstGeom prst="rect">
            <a:avLst/>
          </a:prstGeom>
        </p:spPr>
        <p:txBody>
          <a:bodyPr/>
          <a:lstStyle>
            <a:lvl1pPr indent="-292100">
              <a:lnSpc>
                <a:spcPct val="100000"/>
              </a:lnSpc>
              <a:buClr>
                <a:srgbClr val="FFFFFF"/>
              </a:buClr>
              <a:buSzPts val="1000"/>
              <a:buFont typeface="Helvetica"/>
              <a:defRPr sz="10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indent="-292100">
              <a:lnSpc>
                <a:spcPct val="100000"/>
              </a:lnSpc>
              <a:buClr>
                <a:srgbClr val="FFFFFF"/>
              </a:buClr>
              <a:buSzPts val="1000"/>
              <a:buFont typeface="Helvetica"/>
              <a:defRPr sz="10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indent="-292100">
              <a:lnSpc>
                <a:spcPct val="100000"/>
              </a:lnSpc>
              <a:buClr>
                <a:srgbClr val="FFFFFF"/>
              </a:buClr>
              <a:buSzPts val="1000"/>
              <a:buFont typeface="Helvetica"/>
              <a:defRPr sz="10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indent="-292100">
              <a:lnSpc>
                <a:spcPct val="100000"/>
              </a:lnSpc>
              <a:buClr>
                <a:srgbClr val="FFFFFF"/>
              </a:buClr>
              <a:buSzPts val="1000"/>
              <a:buFont typeface="Helvetica"/>
              <a:defRPr sz="10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indent="-292100">
              <a:lnSpc>
                <a:spcPct val="100000"/>
              </a:lnSpc>
              <a:buClr>
                <a:srgbClr val="FFFFFF"/>
              </a:buClr>
              <a:buSzPts val="1000"/>
              <a:buFont typeface="Helvetica"/>
              <a:defRPr sz="10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22" name="Google Shape;360;p33"/>
          <p:cNvSpPr/>
          <p:nvPr/>
        </p:nvSpPr>
        <p:spPr>
          <a:xfrm>
            <a:off x="-1" y="49"/>
            <a:ext cx="747602" cy="5143501"/>
          </a:xfrm>
          <a:prstGeom prst="rect">
            <a:avLst/>
          </a:prstGeom>
          <a:solidFill>
            <a:srgbClr val="CABFDA"/>
          </a:solidFill>
          <a:ln w="12700">
            <a:miter lim="400000"/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423" name="Google Shape;363;p33"/>
          <p:cNvSpPr/>
          <p:nvPr/>
        </p:nvSpPr>
        <p:spPr>
          <a:xfrm>
            <a:off x="4021349" y="2826474"/>
            <a:ext cx="5122801" cy="1"/>
          </a:xfrm>
          <a:prstGeom prst="line">
            <a:avLst/>
          </a:prstGeom>
          <a:ln>
            <a:solidFill>
              <a:srgbClr val="EFEFEF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424" name="Google Shape;364;p33"/>
          <p:cNvSpPr/>
          <p:nvPr/>
        </p:nvSpPr>
        <p:spPr>
          <a:xfrm>
            <a:off x="4021349" y="3483324"/>
            <a:ext cx="5122801" cy="1"/>
          </a:xfrm>
          <a:prstGeom prst="line">
            <a:avLst/>
          </a:prstGeom>
          <a:ln>
            <a:solidFill>
              <a:srgbClr val="EFEFEF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425" name="Google Shape;365;p33"/>
          <p:cNvSpPr/>
          <p:nvPr/>
        </p:nvSpPr>
        <p:spPr>
          <a:xfrm>
            <a:off x="4021349" y="4143650"/>
            <a:ext cx="5122801" cy="1"/>
          </a:xfrm>
          <a:prstGeom prst="line">
            <a:avLst/>
          </a:prstGeom>
          <a:ln>
            <a:solidFill>
              <a:srgbClr val="EFEFEF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426" name="Slide Number"/>
          <p:cNvSpPr txBox="1"/>
          <p:nvPr>
            <p:ph type="sldNum" sz="quarter" idx="2"/>
          </p:nvPr>
        </p:nvSpPr>
        <p:spPr>
          <a:xfrm>
            <a:off x="184204" y="145524"/>
            <a:ext cx="379192" cy="386051"/>
          </a:xfrm>
          <a:prstGeom prst="rect">
            <a:avLst/>
          </a:prstGeom>
        </p:spPr>
        <p:txBody>
          <a:bodyPr anchor="t">
            <a:spAutoFit/>
          </a:bodyPr>
          <a:lstStyle>
            <a:lvl1pPr algn="ctr">
              <a:defRPr sz="13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USTOM_4"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373;p34"/>
          <p:cNvSpPr/>
          <p:nvPr/>
        </p:nvSpPr>
        <p:spPr>
          <a:xfrm>
            <a:off x="-1" y="49"/>
            <a:ext cx="747602" cy="5143501"/>
          </a:xfrm>
          <a:prstGeom prst="rect">
            <a:avLst/>
          </a:prstGeom>
          <a:solidFill>
            <a:srgbClr val="CABFDA"/>
          </a:solidFill>
          <a:ln w="12700">
            <a:miter lim="400000"/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434" name="Body Level One…"/>
          <p:cNvSpPr txBox="1"/>
          <p:nvPr>
            <p:ph type="body" sz="quarter" idx="1"/>
          </p:nvPr>
        </p:nvSpPr>
        <p:spPr>
          <a:xfrm rot="16200000">
            <a:off x="-329801" y="3924150"/>
            <a:ext cx="1402201" cy="745500"/>
          </a:xfrm>
          <a:prstGeom prst="rect">
            <a:avLst/>
          </a:prstGeom>
        </p:spPr>
        <p:txBody>
          <a:bodyPr anchor="ctr"/>
          <a:lstStyle>
            <a:lvl1pPr marL="304800" indent="-152400">
              <a:lnSpc>
                <a:spcPct val="100000"/>
              </a:lnSpc>
              <a:buClrTx/>
              <a:buSzTx/>
              <a:buFontTx/>
              <a:buNone/>
              <a:defRPr sz="12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304800" indent="304800">
              <a:lnSpc>
                <a:spcPct val="100000"/>
              </a:lnSpc>
              <a:buClrTx/>
              <a:buSzTx/>
              <a:buFontTx/>
              <a:buNone/>
              <a:defRPr sz="12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304800" indent="762000">
              <a:lnSpc>
                <a:spcPct val="100000"/>
              </a:lnSpc>
              <a:buClrTx/>
              <a:buSzTx/>
              <a:buFontTx/>
              <a:buNone/>
              <a:defRPr sz="12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304800" indent="1219200">
              <a:lnSpc>
                <a:spcPct val="100000"/>
              </a:lnSpc>
              <a:buClrTx/>
              <a:buSzTx/>
              <a:buFontTx/>
              <a:buNone/>
              <a:defRPr sz="12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304800" indent="1676400">
              <a:lnSpc>
                <a:spcPct val="100000"/>
              </a:lnSpc>
              <a:buClrTx/>
              <a:buSzTx/>
              <a:buFontTx/>
              <a:buNone/>
              <a:defRPr sz="12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35" name="Slide Number"/>
          <p:cNvSpPr txBox="1"/>
          <p:nvPr>
            <p:ph type="sldNum" sz="quarter" idx="2"/>
          </p:nvPr>
        </p:nvSpPr>
        <p:spPr>
          <a:xfrm>
            <a:off x="184204" y="145524"/>
            <a:ext cx="379192" cy="386051"/>
          </a:xfrm>
          <a:prstGeom prst="rect">
            <a:avLst/>
          </a:prstGeom>
        </p:spPr>
        <p:txBody>
          <a:bodyPr anchor="t">
            <a:spAutoFit/>
          </a:bodyPr>
          <a:lstStyle>
            <a:lvl1pPr algn="ctr">
              <a:defRPr sz="13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USTOM_6"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378;p35"/>
          <p:cNvSpPr/>
          <p:nvPr/>
        </p:nvSpPr>
        <p:spPr>
          <a:xfrm>
            <a:off x="-1" y="49"/>
            <a:ext cx="747602" cy="5143501"/>
          </a:xfrm>
          <a:prstGeom prst="rect">
            <a:avLst/>
          </a:prstGeom>
          <a:solidFill>
            <a:srgbClr val="CABFDA"/>
          </a:solidFill>
          <a:ln w="12700">
            <a:miter lim="400000"/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443" name="Body Level One…"/>
          <p:cNvSpPr txBox="1"/>
          <p:nvPr>
            <p:ph type="body" sz="quarter" idx="1"/>
          </p:nvPr>
        </p:nvSpPr>
        <p:spPr>
          <a:xfrm rot="16200000">
            <a:off x="-329801" y="3924150"/>
            <a:ext cx="1402201" cy="745500"/>
          </a:xfrm>
          <a:prstGeom prst="rect">
            <a:avLst/>
          </a:prstGeom>
        </p:spPr>
        <p:txBody>
          <a:bodyPr anchor="ctr"/>
          <a:lstStyle>
            <a:lvl1pPr marL="304800" indent="-152400">
              <a:lnSpc>
                <a:spcPct val="100000"/>
              </a:lnSpc>
              <a:buClrTx/>
              <a:buSzTx/>
              <a:buFontTx/>
              <a:buNone/>
              <a:defRPr sz="12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304800" indent="304800">
              <a:lnSpc>
                <a:spcPct val="100000"/>
              </a:lnSpc>
              <a:buClrTx/>
              <a:buSzTx/>
              <a:buFontTx/>
              <a:buNone/>
              <a:defRPr sz="12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304800" indent="762000">
              <a:lnSpc>
                <a:spcPct val="100000"/>
              </a:lnSpc>
              <a:buClrTx/>
              <a:buSzTx/>
              <a:buFontTx/>
              <a:buNone/>
              <a:defRPr sz="12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304800" indent="1219200">
              <a:lnSpc>
                <a:spcPct val="100000"/>
              </a:lnSpc>
              <a:buClrTx/>
              <a:buSzTx/>
              <a:buFontTx/>
              <a:buNone/>
              <a:defRPr sz="12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304800" indent="1676400">
              <a:lnSpc>
                <a:spcPct val="100000"/>
              </a:lnSpc>
              <a:buClrTx/>
              <a:buSzTx/>
              <a:buFontTx/>
              <a:buNone/>
              <a:defRPr sz="12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44" name="Title Text"/>
          <p:cNvSpPr txBox="1"/>
          <p:nvPr>
            <p:ph type="title"/>
          </p:nvPr>
        </p:nvSpPr>
        <p:spPr>
          <a:xfrm>
            <a:off x="1037174" y="145524"/>
            <a:ext cx="3852902" cy="1530901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Work Sans Medium"/>
                <a:ea typeface="Work Sans Medium"/>
                <a:cs typeface="Work Sans Medium"/>
                <a:sym typeface="Work Sans Medium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445" name="Google Shape;382;p35"/>
          <p:cNvSpPr/>
          <p:nvPr/>
        </p:nvSpPr>
        <p:spPr>
          <a:xfrm>
            <a:off x="5225650" y="-1"/>
            <a:ext cx="3918600" cy="1971002"/>
          </a:xfrm>
          <a:prstGeom prst="rect">
            <a:avLst/>
          </a:prstGeom>
          <a:solidFill>
            <a:srgbClr val="FFC6C6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/>
          </a:p>
        </p:txBody>
      </p:sp>
      <p:sp>
        <p:nvSpPr>
          <p:cNvPr id="446" name="Google Shape;384;p35"/>
          <p:cNvSpPr/>
          <p:nvPr/>
        </p:nvSpPr>
        <p:spPr>
          <a:xfrm>
            <a:off x="5225650" y="1971000"/>
            <a:ext cx="3918600" cy="3172500"/>
          </a:xfrm>
          <a:prstGeom prst="rect">
            <a:avLst/>
          </a:prstGeom>
          <a:solidFill>
            <a:srgbClr val="192B31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121212"/>
                </a:solidFill>
              </a:defRPr>
            </a:pPr>
          </a:p>
        </p:txBody>
      </p:sp>
      <p:sp>
        <p:nvSpPr>
          <p:cNvPr id="447" name="Slide Number"/>
          <p:cNvSpPr txBox="1"/>
          <p:nvPr>
            <p:ph type="sldNum" sz="quarter" idx="2"/>
          </p:nvPr>
        </p:nvSpPr>
        <p:spPr>
          <a:xfrm>
            <a:off x="184204" y="145524"/>
            <a:ext cx="379192" cy="386051"/>
          </a:xfrm>
          <a:prstGeom prst="rect">
            <a:avLst/>
          </a:prstGeom>
        </p:spPr>
        <p:txBody>
          <a:bodyPr anchor="t">
            <a:spAutoFit/>
          </a:bodyPr>
          <a:lstStyle>
            <a:lvl1pPr algn="ctr">
              <a:defRPr sz="13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USTOM_7"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387;p36"/>
          <p:cNvSpPr/>
          <p:nvPr/>
        </p:nvSpPr>
        <p:spPr>
          <a:xfrm>
            <a:off x="-1" y="49"/>
            <a:ext cx="747602" cy="5143501"/>
          </a:xfrm>
          <a:prstGeom prst="rect">
            <a:avLst/>
          </a:prstGeom>
          <a:solidFill>
            <a:srgbClr val="CABFDA"/>
          </a:solidFill>
          <a:ln w="12700">
            <a:miter lim="400000"/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455" name="Body Level One…"/>
          <p:cNvSpPr txBox="1"/>
          <p:nvPr>
            <p:ph type="body" sz="quarter" idx="1"/>
          </p:nvPr>
        </p:nvSpPr>
        <p:spPr>
          <a:xfrm rot="16200000">
            <a:off x="-329801" y="3924150"/>
            <a:ext cx="1402201" cy="745500"/>
          </a:xfrm>
          <a:prstGeom prst="rect">
            <a:avLst/>
          </a:prstGeom>
        </p:spPr>
        <p:txBody>
          <a:bodyPr anchor="ctr"/>
          <a:lstStyle>
            <a:lvl1pPr marL="304800" indent="-152400">
              <a:lnSpc>
                <a:spcPct val="100000"/>
              </a:lnSpc>
              <a:buClrTx/>
              <a:buSzTx/>
              <a:buFontTx/>
              <a:buNone/>
              <a:defRPr sz="12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304800" indent="304800">
              <a:lnSpc>
                <a:spcPct val="100000"/>
              </a:lnSpc>
              <a:buClrTx/>
              <a:buSzTx/>
              <a:buFontTx/>
              <a:buNone/>
              <a:defRPr sz="12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304800" indent="762000">
              <a:lnSpc>
                <a:spcPct val="100000"/>
              </a:lnSpc>
              <a:buClrTx/>
              <a:buSzTx/>
              <a:buFontTx/>
              <a:buNone/>
              <a:defRPr sz="12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304800" indent="1219200">
              <a:lnSpc>
                <a:spcPct val="100000"/>
              </a:lnSpc>
              <a:buClrTx/>
              <a:buSzTx/>
              <a:buFontTx/>
              <a:buNone/>
              <a:defRPr sz="12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304800" indent="1676400">
              <a:lnSpc>
                <a:spcPct val="100000"/>
              </a:lnSpc>
              <a:buClrTx/>
              <a:buSzTx/>
              <a:buFontTx/>
              <a:buNone/>
              <a:defRPr sz="12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56" name="Google Shape;390;p36"/>
          <p:cNvSpPr/>
          <p:nvPr/>
        </p:nvSpPr>
        <p:spPr>
          <a:xfrm>
            <a:off x="1983450" y="1918799"/>
            <a:ext cx="7160401" cy="644401"/>
          </a:xfrm>
          <a:prstGeom prst="rect">
            <a:avLst/>
          </a:prstGeom>
          <a:solidFill>
            <a:srgbClr val="FFC6C6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/>
          </a:p>
        </p:txBody>
      </p:sp>
      <p:sp>
        <p:nvSpPr>
          <p:cNvPr id="457" name="Google Shape;391;p36"/>
          <p:cNvSpPr/>
          <p:nvPr/>
        </p:nvSpPr>
        <p:spPr>
          <a:xfrm>
            <a:off x="1983450" y="2563137"/>
            <a:ext cx="7160401" cy="644401"/>
          </a:xfrm>
          <a:prstGeom prst="rect">
            <a:avLst/>
          </a:prstGeom>
          <a:solidFill>
            <a:srgbClr val="FFC6C6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/>
          </a:p>
        </p:txBody>
      </p:sp>
      <p:sp>
        <p:nvSpPr>
          <p:cNvPr id="458" name="Google Shape;392;p36"/>
          <p:cNvSpPr/>
          <p:nvPr/>
        </p:nvSpPr>
        <p:spPr>
          <a:xfrm>
            <a:off x="1983450" y="3207549"/>
            <a:ext cx="7160401" cy="644401"/>
          </a:xfrm>
          <a:prstGeom prst="rect">
            <a:avLst/>
          </a:prstGeom>
          <a:solidFill>
            <a:srgbClr val="FFC6C6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/>
          </a:p>
        </p:txBody>
      </p:sp>
      <p:sp>
        <p:nvSpPr>
          <p:cNvPr id="459" name="Google Shape;393;p36"/>
          <p:cNvSpPr/>
          <p:nvPr/>
        </p:nvSpPr>
        <p:spPr>
          <a:xfrm>
            <a:off x="1983450" y="3851888"/>
            <a:ext cx="7160401" cy="644401"/>
          </a:xfrm>
          <a:prstGeom prst="rect">
            <a:avLst/>
          </a:prstGeom>
          <a:solidFill>
            <a:srgbClr val="FFC6C6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/>
          </a:p>
        </p:txBody>
      </p:sp>
      <p:sp>
        <p:nvSpPr>
          <p:cNvPr id="460" name="Google Shape;394;p36"/>
          <p:cNvSpPr/>
          <p:nvPr/>
        </p:nvSpPr>
        <p:spPr>
          <a:xfrm>
            <a:off x="1983450" y="4496299"/>
            <a:ext cx="7160401" cy="644401"/>
          </a:xfrm>
          <a:prstGeom prst="rect">
            <a:avLst/>
          </a:prstGeom>
          <a:solidFill>
            <a:srgbClr val="FFC6C6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/>
          </a:p>
        </p:txBody>
      </p:sp>
      <p:sp>
        <p:nvSpPr>
          <p:cNvPr id="461" name="Google Shape;395;p36"/>
          <p:cNvSpPr/>
          <p:nvPr/>
        </p:nvSpPr>
        <p:spPr>
          <a:xfrm>
            <a:off x="743700" y="2563199"/>
            <a:ext cx="8400300" cy="1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462" name="Google Shape;396;p36"/>
          <p:cNvSpPr/>
          <p:nvPr/>
        </p:nvSpPr>
        <p:spPr>
          <a:xfrm>
            <a:off x="743700" y="3207549"/>
            <a:ext cx="8400300" cy="1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463" name="Google Shape;397;p36"/>
          <p:cNvSpPr/>
          <p:nvPr/>
        </p:nvSpPr>
        <p:spPr>
          <a:xfrm>
            <a:off x="743700" y="3851950"/>
            <a:ext cx="8400300" cy="1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464" name="Google Shape;398;p36"/>
          <p:cNvSpPr/>
          <p:nvPr/>
        </p:nvSpPr>
        <p:spPr>
          <a:xfrm>
            <a:off x="743700" y="4490499"/>
            <a:ext cx="8400300" cy="1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465" name="Google Shape;409;p36"/>
          <p:cNvSpPr/>
          <p:nvPr/>
        </p:nvSpPr>
        <p:spPr>
          <a:xfrm>
            <a:off x="743700" y="5134900"/>
            <a:ext cx="8400300" cy="1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466" name="Google Shape;410;p36"/>
          <p:cNvSpPr/>
          <p:nvPr/>
        </p:nvSpPr>
        <p:spPr>
          <a:xfrm>
            <a:off x="743700" y="1919475"/>
            <a:ext cx="8400300" cy="1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467" name="Title Text"/>
          <p:cNvSpPr txBox="1"/>
          <p:nvPr>
            <p:ph type="title"/>
          </p:nvPr>
        </p:nvSpPr>
        <p:spPr>
          <a:xfrm>
            <a:off x="938599" y="49"/>
            <a:ext cx="5001902" cy="1918801"/>
          </a:xfrm>
          <a:prstGeom prst="rect">
            <a:avLst/>
          </a:prstGeom>
        </p:spPr>
        <p:txBody>
          <a:bodyPr anchor="ctr"/>
          <a:lstStyle>
            <a:lvl1pPr>
              <a:defRPr sz="2400">
                <a:latin typeface="Work Sans Medium"/>
                <a:ea typeface="Work Sans Medium"/>
                <a:cs typeface="Work Sans Medium"/>
                <a:sym typeface="Work Sans Medium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468" name="Slide Number"/>
          <p:cNvSpPr txBox="1"/>
          <p:nvPr>
            <p:ph type="sldNum" sz="quarter" idx="2"/>
          </p:nvPr>
        </p:nvSpPr>
        <p:spPr>
          <a:xfrm>
            <a:off x="184204" y="145524"/>
            <a:ext cx="379192" cy="386051"/>
          </a:xfrm>
          <a:prstGeom prst="rect">
            <a:avLst/>
          </a:prstGeom>
        </p:spPr>
        <p:txBody>
          <a:bodyPr anchor="t">
            <a:spAutoFit/>
          </a:bodyPr>
          <a:lstStyle>
            <a:lvl1pPr algn="ctr">
              <a:defRPr sz="13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USTOM_8"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14;p37"/>
          <p:cNvSpPr/>
          <p:nvPr/>
        </p:nvSpPr>
        <p:spPr>
          <a:xfrm>
            <a:off x="747599" y="0"/>
            <a:ext cx="8403002" cy="1918200"/>
          </a:xfrm>
          <a:prstGeom prst="rect">
            <a:avLst/>
          </a:prstGeom>
          <a:solidFill>
            <a:srgbClr val="192B31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/>
          </a:p>
        </p:txBody>
      </p:sp>
      <p:sp>
        <p:nvSpPr>
          <p:cNvPr id="476" name="Title Text"/>
          <p:cNvSpPr txBox="1"/>
          <p:nvPr>
            <p:ph type="title"/>
          </p:nvPr>
        </p:nvSpPr>
        <p:spPr>
          <a:xfrm>
            <a:off x="743700" y="-20525"/>
            <a:ext cx="1401001" cy="1918200"/>
          </a:xfrm>
          <a:prstGeom prst="rect">
            <a:avLst/>
          </a:prstGeom>
        </p:spPr>
        <p:txBody>
          <a:bodyPr/>
          <a:lstStyle>
            <a:lvl1pPr algn="ctr">
              <a:defRPr sz="600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477" name="Google Shape;421;p37"/>
          <p:cNvSpPr/>
          <p:nvPr/>
        </p:nvSpPr>
        <p:spPr>
          <a:xfrm>
            <a:off x="-1" y="49"/>
            <a:ext cx="747602" cy="5143501"/>
          </a:xfrm>
          <a:prstGeom prst="rect">
            <a:avLst/>
          </a:prstGeom>
          <a:solidFill>
            <a:srgbClr val="CABFDA"/>
          </a:solidFill>
          <a:ln w="12700">
            <a:miter lim="400000"/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478" name="Google Shape;422;p37"/>
          <p:cNvSpPr/>
          <p:nvPr/>
        </p:nvSpPr>
        <p:spPr>
          <a:xfrm flipH="1">
            <a:off x="2154825" y="2108000"/>
            <a:ext cx="1" cy="3045001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479" name="Google Shape;423;p37"/>
          <p:cNvSpPr/>
          <p:nvPr/>
        </p:nvSpPr>
        <p:spPr>
          <a:xfrm flipH="1">
            <a:off x="3546049" y="2108000"/>
            <a:ext cx="1" cy="3045001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480" name="Google Shape;424;p37"/>
          <p:cNvSpPr/>
          <p:nvPr/>
        </p:nvSpPr>
        <p:spPr>
          <a:xfrm flipH="1">
            <a:off x="4947399" y="2108000"/>
            <a:ext cx="1" cy="3045001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481" name="Google Shape;425;p37"/>
          <p:cNvSpPr/>
          <p:nvPr/>
        </p:nvSpPr>
        <p:spPr>
          <a:xfrm flipH="1">
            <a:off x="6348749" y="2108000"/>
            <a:ext cx="1" cy="3045001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482" name="Google Shape;426;p37"/>
          <p:cNvSpPr/>
          <p:nvPr/>
        </p:nvSpPr>
        <p:spPr>
          <a:xfrm>
            <a:off x="7749750" y="2108000"/>
            <a:ext cx="1" cy="3045001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483" name="Body Level One…"/>
          <p:cNvSpPr txBox="1"/>
          <p:nvPr>
            <p:ph type="body" sz="quarter" idx="1"/>
          </p:nvPr>
        </p:nvSpPr>
        <p:spPr>
          <a:xfrm rot="16200000">
            <a:off x="-329801" y="3924150"/>
            <a:ext cx="1402201" cy="745500"/>
          </a:xfrm>
          <a:prstGeom prst="rect">
            <a:avLst/>
          </a:prstGeom>
        </p:spPr>
        <p:txBody>
          <a:bodyPr anchor="ctr"/>
          <a:lstStyle>
            <a:lvl1pPr marL="304800" indent="-152400">
              <a:lnSpc>
                <a:spcPct val="100000"/>
              </a:lnSpc>
              <a:buClrTx/>
              <a:buSzTx/>
              <a:buFontTx/>
              <a:buNone/>
              <a:defRPr sz="12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304800" indent="304800">
              <a:lnSpc>
                <a:spcPct val="100000"/>
              </a:lnSpc>
              <a:buClrTx/>
              <a:buSzTx/>
              <a:buFontTx/>
              <a:buNone/>
              <a:defRPr sz="12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304800" indent="762000">
              <a:lnSpc>
                <a:spcPct val="100000"/>
              </a:lnSpc>
              <a:buClrTx/>
              <a:buSzTx/>
              <a:buFontTx/>
              <a:buNone/>
              <a:defRPr sz="12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304800" indent="1219200">
              <a:lnSpc>
                <a:spcPct val="100000"/>
              </a:lnSpc>
              <a:buClrTx/>
              <a:buSzTx/>
              <a:buFontTx/>
              <a:buNone/>
              <a:defRPr sz="12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304800" indent="1676400">
              <a:lnSpc>
                <a:spcPct val="100000"/>
              </a:lnSpc>
              <a:buClrTx/>
              <a:buSzTx/>
              <a:buFontTx/>
              <a:buNone/>
              <a:defRPr sz="12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84" name="Google Shape;435;p37"/>
          <p:cNvSpPr txBox="1"/>
          <p:nvPr>
            <p:ph type="body" sz="quarter" idx="21"/>
          </p:nvPr>
        </p:nvSpPr>
        <p:spPr>
          <a:xfrm>
            <a:off x="744150" y="2748200"/>
            <a:ext cx="1401001" cy="2249701"/>
          </a:xfrm>
          <a:prstGeom prst="rect">
            <a:avLst/>
          </a:prstGeom>
        </p:spPr>
        <p:txBody>
          <a:bodyPr/>
          <a:lstStyle/>
          <a:p>
            <a:pPr indent="-292100">
              <a:lnSpc>
                <a:spcPct val="100000"/>
              </a:lnSpc>
              <a:buClr>
                <a:srgbClr val="000000"/>
              </a:buClr>
              <a:buSzPts val="1000"/>
              <a:buFont typeface="Helvetica"/>
              <a:defRPr sz="10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pPr>
          </a:p>
        </p:txBody>
      </p:sp>
      <p:sp>
        <p:nvSpPr>
          <p:cNvPr id="485" name="Google Shape;436;p37"/>
          <p:cNvSpPr txBox="1"/>
          <p:nvPr>
            <p:ph type="body" sz="quarter" idx="22"/>
          </p:nvPr>
        </p:nvSpPr>
        <p:spPr>
          <a:xfrm>
            <a:off x="2146999" y="2748200"/>
            <a:ext cx="1401002" cy="2249701"/>
          </a:xfrm>
          <a:prstGeom prst="rect">
            <a:avLst/>
          </a:prstGeom>
        </p:spPr>
        <p:txBody>
          <a:bodyPr/>
          <a:lstStyle/>
          <a:p>
            <a:pPr indent="-292100">
              <a:lnSpc>
                <a:spcPct val="100000"/>
              </a:lnSpc>
              <a:buClr>
                <a:srgbClr val="000000"/>
              </a:buClr>
              <a:buSzPts val="1000"/>
              <a:buFont typeface="Helvetica"/>
              <a:defRPr sz="10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pPr>
          </a:p>
        </p:txBody>
      </p:sp>
      <p:sp>
        <p:nvSpPr>
          <p:cNvPr id="486" name="Google Shape;437;p37"/>
          <p:cNvSpPr txBox="1"/>
          <p:nvPr>
            <p:ph type="body" sz="quarter" idx="23"/>
          </p:nvPr>
        </p:nvSpPr>
        <p:spPr>
          <a:xfrm>
            <a:off x="3551275" y="2748200"/>
            <a:ext cx="1401001" cy="2249701"/>
          </a:xfrm>
          <a:prstGeom prst="rect">
            <a:avLst/>
          </a:prstGeom>
        </p:spPr>
        <p:txBody>
          <a:bodyPr/>
          <a:lstStyle/>
          <a:p>
            <a:pPr indent="-292100">
              <a:lnSpc>
                <a:spcPct val="100000"/>
              </a:lnSpc>
              <a:buClr>
                <a:srgbClr val="000000"/>
              </a:buClr>
              <a:buSzPts val="1000"/>
              <a:buFont typeface="Helvetica"/>
              <a:defRPr sz="10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pPr>
          </a:p>
        </p:txBody>
      </p:sp>
      <p:sp>
        <p:nvSpPr>
          <p:cNvPr id="487" name="Google Shape;438;p37"/>
          <p:cNvSpPr txBox="1"/>
          <p:nvPr>
            <p:ph type="body" sz="quarter" idx="24"/>
          </p:nvPr>
        </p:nvSpPr>
        <p:spPr>
          <a:xfrm>
            <a:off x="4948375" y="2748200"/>
            <a:ext cx="1401001" cy="2249701"/>
          </a:xfrm>
          <a:prstGeom prst="rect">
            <a:avLst/>
          </a:prstGeom>
        </p:spPr>
        <p:txBody>
          <a:bodyPr/>
          <a:lstStyle/>
          <a:p>
            <a:pPr indent="-292100">
              <a:lnSpc>
                <a:spcPct val="100000"/>
              </a:lnSpc>
              <a:buClr>
                <a:srgbClr val="000000"/>
              </a:buClr>
              <a:buSzPts val="1000"/>
              <a:buFont typeface="Helvetica"/>
              <a:defRPr sz="10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pPr>
          </a:p>
        </p:txBody>
      </p:sp>
      <p:sp>
        <p:nvSpPr>
          <p:cNvPr id="488" name="Google Shape;439;p37"/>
          <p:cNvSpPr txBox="1"/>
          <p:nvPr>
            <p:ph type="body" sz="quarter" idx="25"/>
          </p:nvPr>
        </p:nvSpPr>
        <p:spPr>
          <a:xfrm>
            <a:off x="6350349" y="2748200"/>
            <a:ext cx="1401002" cy="2249701"/>
          </a:xfrm>
          <a:prstGeom prst="rect">
            <a:avLst/>
          </a:prstGeom>
        </p:spPr>
        <p:txBody>
          <a:bodyPr/>
          <a:lstStyle/>
          <a:p>
            <a:pPr indent="-292100">
              <a:lnSpc>
                <a:spcPct val="100000"/>
              </a:lnSpc>
              <a:buClr>
                <a:srgbClr val="000000"/>
              </a:buClr>
              <a:buSzPts val="1000"/>
              <a:buFont typeface="Helvetica"/>
              <a:defRPr sz="10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pPr>
          </a:p>
        </p:txBody>
      </p:sp>
      <p:sp>
        <p:nvSpPr>
          <p:cNvPr id="489" name="Google Shape;440;p37"/>
          <p:cNvSpPr txBox="1"/>
          <p:nvPr>
            <p:ph type="body" sz="quarter" idx="26"/>
          </p:nvPr>
        </p:nvSpPr>
        <p:spPr>
          <a:xfrm>
            <a:off x="7752325" y="2748200"/>
            <a:ext cx="1401001" cy="2249701"/>
          </a:xfrm>
          <a:prstGeom prst="rect">
            <a:avLst/>
          </a:prstGeom>
        </p:spPr>
        <p:txBody>
          <a:bodyPr/>
          <a:lstStyle/>
          <a:p>
            <a:pPr indent="-292100">
              <a:lnSpc>
                <a:spcPct val="100000"/>
              </a:lnSpc>
              <a:buClr>
                <a:srgbClr val="000000"/>
              </a:buClr>
              <a:buSzPts val="1000"/>
              <a:buFont typeface="Helvetica"/>
              <a:defRPr sz="10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pPr>
          </a:p>
        </p:txBody>
      </p:sp>
      <p:sp>
        <p:nvSpPr>
          <p:cNvPr id="490" name="Slide Number"/>
          <p:cNvSpPr txBox="1"/>
          <p:nvPr>
            <p:ph type="sldNum" sz="quarter" idx="2"/>
          </p:nvPr>
        </p:nvSpPr>
        <p:spPr>
          <a:xfrm>
            <a:off x="184204" y="145524"/>
            <a:ext cx="379192" cy="386051"/>
          </a:xfrm>
          <a:prstGeom prst="rect">
            <a:avLst/>
          </a:prstGeom>
        </p:spPr>
        <p:txBody>
          <a:bodyPr anchor="t">
            <a:spAutoFit/>
          </a:bodyPr>
          <a:lstStyle>
            <a:lvl1pPr algn="ctr">
              <a:defRPr sz="13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4"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Title Text"/>
          <p:cNvSpPr txBox="1"/>
          <p:nvPr>
            <p:ph type="title"/>
          </p:nvPr>
        </p:nvSpPr>
        <p:spPr>
          <a:xfrm>
            <a:off x="311708" y="744574"/>
            <a:ext cx="8520601" cy="2052601"/>
          </a:xfrm>
          <a:prstGeom prst="rect">
            <a:avLst/>
          </a:prstGeom>
        </p:spPr>
        <p:txBody>
          <a:bodyPr anchor="b"/>
          <a:lstStyle>
            <a:lvl1pPr algn="ctr">
              <a:defRPr sz="5200">
                <a:latin typeface="Work Sans Medium"/>
                <a:ea typeface="Work Sans Medium"/>
                <a:cs typeface="Work Sans Medium"/>
                <a:sym typeface="Work Sans Medium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498" name="Body Level One…"/>
          <p:cNvSpPr txBox="1"/>
          <p:nvPr>
            <p:ph type="body" sz="quarter" idx="1"/>
          </p:nvPr>
        </p:nvSpPr>
        <p:spPr>
          <a:xfrm>
            <a:off x="311699" y="2834125"/>
            <a:ext cx="8520602" cy="792601"/>
          </a:xfrm>
          <a:prstGeom prst="rect">
            <a:avLst/>
          </a:prstGeom>
        </p:spPr>
        <p:txBody>
          <a:bodyPr/>
          <a:lstStyle>
            <a:lvl1pPr marL="304800" indent="-152400" algn="ctr">
              <a:lnSpc>
                <a:spcPct val="100000"/>
              </a:lnSpc>
              <a:buClrTx/>
              <a:buSzTx/>
              <a:buFontTx/>
              <a:buNone/>
              <a:defRPr sz="28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304800" indent="304800" algn="ctr">
              <a:lnSpc>
                <a:spcPct val="100000"/>
              </a:lnSpc>
              <a:buClrTx/>
              <a:buSzTx/>
              <a:buFontTx/>
              <a:buNone/>
              <a:defRPr sz="28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304800" indent="762000" algn="ctr">
              <a:lnSpc>
                <a:spcPct val="100000"/>
              </a:lnSpc>
              <a:buClrTx/>
              <a:buSzTx/>
              <a:buFontTx/>
              <a:buNone/>
              <a:defRPr sz="28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304800" indent="1219200" algn="ctr">
              <a:lnSpc>
                <a:spcPct val="100000"/>
              </a:lnSpc>
              <a:buClrTx/>
              <a:buSzTx/>
              <a:buFontTx/>
              <a:buNone/>
              <a:defRPr sz="28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304800" indent="1676400" algn="ctr">
              <a:lnSpc>
                <a:spcPct val="100000"/>
              </a:lnSpc>
              <a:buClrTx/>
              <a:buSzTx/>
              <a:buFontTx/>
              <a:buNone/>
              <a:defRPr sz="28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99" name="Slide Number"/>
          <p:cNvSpPr txBox="1"/>
          <p:nvPr>
            <p:ph type="sldNum" sz="quarter" idx="2"/>
          </p:nvPr>
        </p:nvSpPr>
        <p:spPr>
          <a:xfrm>
            <a:off x="8641966" y="4663216"/>
            <a:ext cx="379192" cy="386051"/>
          </a:xfrm>
          <a:prstGeom prst="rect">
            <a:avLst/>
          </a:prstGeom>
        </p:spPr>
        <p:txBody>
          <a:bodyPr anchor="t">
            <a:spAutoFit/>
          </a:bodyPr>
          <a:lstStyle>
            <a:lvl1pPr>
              <a:defRPr sz="13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_HEADER_1"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Title Text"/>
          <p:cNvSpPr txBox="1"/>
          <p:nvPr>
            <p:ph type="title"/>
          </p:nvPr>
        </p:nvSpPr>
        <p:spPr>
          <a:xfrm>
            <a:off x="311699" y="2150849"/>
            <a:ext cx="8520602" cy="841801"/>
          </a:xfrm>
          <a:prstGeom prst="rect">
            <a:avLst/>
          </a:prstGeom>
        </p:spPr>
        <p:txBody>
          <a:bodyPr anchor="ctr"/>
          <a:lstStyle>
            <a:lvl1pPr algn="ctr">
              <a:defRPr sz="3600">
                <a:latin typeface="Work Sans Medium"/>
                <a:ea typeface="Work Sans Medium"/>
                <a:cs typeface="Work Sans Medium"/>
                <a:sym typeface="Work Sans Medium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507" name="Slide Number"/>
          <p:cNvSpPr txBox="1"/>
          <p:nvPr>
            <p:ph type="sldNum" sz="quarter" idx="2"/>
          </p:nvPr>
        </p:nvSpPr>
        <p:spPr>
          <a:xfrm>
            <a:off x="8641966" y="4663216"/>
            <a:ext cx="379192" cy="386051"/>
          </a:xfrm>
          <a:prstGeom prst="rect">
            <a:avLst/>
          </a:prstGeom>
        </p:spPr>
        <p:txBody>
          <a:bodyPr anchor="t">
            <a:spAutoFit/>
          </a:bodyPr>
          <a:lstStyle>
            <a:lvl1pPr>
              <a:defRPr sz="13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AND_BODY_1"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2400">
                <a:latin typeface="Work Sans Medium"/>
                <a:ea typeface="Work Sans Medium"/>
                <a:cs typeface="Work Sans Medium"/>
                <a:sym typeface="Work Sans Medium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515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indent="-304800">
              <a:lnSpc>
                <a:spcPct val="100000"/>
              </a:lnSpc>
              <a:buClr>
                <a:srgbClr val="000000"/>
              </a:buClr>
              <a:buSzPts val="1200"/>
              <a:buFont typeface="Helvetica"/>
              <a:defRPr sz="12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indent="-304800">
              <a:lnSpc>
                <a:spcPct val="100000"/>
              </a:lnSpc>
              <a:buClr>
                <a:srgbClr val="000000"/>
              </a:buClr>
              <a:buSzPts val="1200"/>
              <a:buFont typeface="Helvetica"/>
              <a:defRPr sz="12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indent="-304800">
              <a:lnSpc>
                <a:spcPct val="100000"/>
              </a:lnSpc>
              <a:buClr>
                <a:srgbClr val="000000"/>
              </a:buClr>
              <a:buSzPts val="1200"/>
              <a:buFont typeface="Helvetica"/>
              <a:defRPr sz="12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indent="-304800">
              <a:lnSpc>
                <a:spcPct val="100000"/>
              </a:lnSpc>
              <a:buClr>
                <a:srgbClr val="000000"/>
              </a:buClr>
              <a:buSzPts val="1200"/>
              <a:buFont typeface="Helvetica"/>
              <a:defRPr sz="12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indent="-304800">
              <a:lnSpc>
                <a:spcPct val="100000"/>
              </a:lnSpc>
              <a:buClr>
                <a:srgbClr val="000000"/>
              </a:buClr>
              <a:buSzPts val="1200"/>
              <a:buFont typeface="Helvetica"/>
              <a:defRPr sz="12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16" name="Slide Number"/>
          <p:cNvSpPr txBox="1"/>
          <p:nvPr>
            <p:ph type="sldNum" sz="quarter" idx="2"/>
          </p:nvPr>
        </p:nvSpPr>
        <p:spPr>
          <a:xfrm>
            <a:off x="8641966" y="4663216"/>
            <a:ext cx="379192" cy="386051"/>
          </a:xfrm>
          <a:prstGeom prst="rect">
            <a:avLst/>
          </a:prstGeom>
        </p:spPr>
        <p:txBody>
          <a:bodyPr anchor="t">
            <a:spAutoFit/>
          </a:bodyPr>
          <a:lstStyle>
            <a:lvl1pPr>
              <a:defRPr sz="13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AND_TWO_COLUMNS_1"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2400">
                <a:latin typeface="Work Sans Medium"/>
                <a:ea typeface="Work Sans Medium"/>
                <a:cs typeface="Work Sans Medium"/>
                <a:sym typeface="Work Sans Medium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524" name="Body Level One…"/>
          <p:cNvSpPr txBox="1"/>
          <p:nvPr>
            <p:ph type="body" sz="half" idx="1"/>
          </p:nvPr>
        </p:nvSpPr>
        <p:spPr>
          <a:xfrm>
            <a:off x="311699" y="1152475"/>
            <a:ext cx="3999902" cy="3416400"/>
          </a:xfrm>
          <a:prstGeom prst="rect">
            <a:avLst/>
          </a:prstGeom>
        </p:spPr>
        <p:txBody>
          <a:bodyPr/>
          <a:lstStyle>
            <a:lvl1pPr indent="-317500">
              <a:lnSpc>
                <a:spcPct val="100000"/>
              </a:lnSpc>
              <a:buClr>
                <a:srgbClr val="000000"/>
              </a:buClr>
              <a:buSzPts val="1400"/>
              <a:buFont typeface="Helvetica"/>
              <a:defRPr sz="14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65200" indent="-355600">
              <a:lnSpc>
                <a:spcPct val="100000"/>
              </a:lnSpc>
              <a:buClr>
                <a:srgbClr val="000000"/>
              </a:buClr>
              <a:buSzPts val="1400"/>
              <a:buFont typeface="Helvetica"/>
              <a:defRPr sz="14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422400" indent="-355600">
              <a:lnSpc>
                <a:spcPct val="100000"/>
              </a:lnSpc>
              <a:buClr>
                <a:srgbClr val="000000"/>
              </a:buClr>
              <a:buSzPts val="1400"/>
              <a:buFont typeface="Helvetica"/>
              <a:defRPr sz="14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79600" indent="-355600">
              <a:lnSpc>
                <a:spcPct val="100000"/>
              </a:lnSpc>
              <a:buClr>
                <a:srgbClr val="000000"/>
              </a:buClr>
              <a:buSzPts val="1400"/>
              <a:buFont typeface="Helvetica"/>
              <a:defRPr sz="14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336800" indent="-355600">
              <a:lnSpc>
                <a:spcPct val="100000"/>
              </a:lnSpc>
              <a:buClr>
                <a:srgbClr val="000000"/>
              </a:buClr>
              <a:buSzPts val="1400"/>
              <a:buFont typeface="Helvetica"/>
              <a:defRPr sz="14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25" name="Google Shape;456;p41"/>
          <p:cNvSpPr txBox="1"/>
          <p:nvPr>
            <p:ph type="body" sz="half" idx="21"/>
          </p:nvPr>
        </p:nvSpPr>
        <p:spPr>
          <a:xfrm>
            <a:off x="4832399" y="1152475"/>
            <a:ext cx="3999902" cy="3416400"/>
          </a:xfrm>
          <a:prstGeom prst="rect">
            <a:avLst/>
          </a:prstGeom>
        </p:spPr>
        <p:txBody>
          <a:bodyPr/>
          <a:lstStyle/>
          <a:p>
            <a:pPr indent="-317500">
              <a:lnSpc>
                <a:spcPct val="100000"/>
              </a:lnSpc>
              <a:buClr>
                <a:srgbClr val="000000"/>
              </a:buClr>
              <a:buSzPts val="1400"/>
              <a:buFont typeface="Helvetica"/>
              <a:defRPr sz="14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pPr>
          </a:p>
        </p:txBody>
      </p:sp>
      <p:sp>
        <p:nvSpPr>
          <p:cNvPr id="526" name="Slide Number"/>
          <p:cNvSpPr txBox="1"/>
          <p:nvPr>
            <p:ph type="sldNum" sz="quarter" idx="2"/>
          </p:nvPr>
        </p:nvSpPr>
        <p:spPr>
          <a:xfrm>
            <a:off x="8641966" y="4663216"/>
            <a:ext cx="379192" cy="386051"/>
          </a:xfrm>
          <a:prstGeom prst="rect">
            <a:avLst/>
          </a:prstGeom>
        </p:spPr>
        <p:txBody>
          <a:bodyPr anchor="t">
            <a:spAutoFit/>
          </a:bodyPr>
          <a:lstStyle>
            <a:lvl1pPr>
              <a:defRPr sz="13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AND_TWO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8" name="Body Level One…"/>
          <p:cNvSpPr txBox="1"/>
          <p:nvPr>
            <p:ph type="body" sz="half" idx="1"/>
          </p:nvPr>
        </p:nvSpPr>
        <p:spPr>
          <a:xfrm>
            <a:off x="311699" y="1152475"/>
            <a:ext cx="3999902" cy="3416400"/>
          </a:xfrm>
          <a:prstGeom prst="rect">
            <a:avLst/>
          </a:prstGeom>
        </p:spPr>
        <p:txBody>
          <a:bodyPr/>
          <a:lstStyle>
            <a:lvl1pPr indent="-317500">
              <a:buSzPts val="1400"/>
              <a:defRPr sz="1400"/>
            </a:lvl1pPr>
            <a:lvl2pPr marL="965200" indent="-355600">
              <a:buSzPts val="1400"/>
              <a:defRPr sz="1400"/>
            </a:lvl2pPr>
            <a:lvl3pPr marL="1422400" indent="-355600">
              <a:buSzPts val="1400"/>
              <a:defRPr sz="1400"/>
            </a:lvl3pPr>
            <a:lvl4pPr marL="1879600" indent="-355600">
              <a:buSzPts val="1400"/>
              <a:defRPr sz="1400"/>
            </a:lvl4pPr>
            <a:lvl5pPr marL="2336800" indent="-355600">
              <a:buSzPts val="1400"/>
              <a:defRPr sz="1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9" name="Google Shape;23;p5"/>
          <p:cNvSpPr txBox="1"/>
          <p:nvPr>
            <p:ph type="body" sz="half" idx="21"/>
          </p:nvPr>
        </p:nvSpPr>
        <p:spPr>
          <a:xfrm>
            <a:off x="4832399" y="1152475"/>
            <a:ext cx="3999902" cy="3416400"/>
          </a:xfrm>
          <a:prstGeom prst="rect">
            <a:avLst/>
          </a:prstGeom>
        </p:spPr>
        <p:txBody>
          <a:bodyPr/>
          <a:lstStyle/>
          <a:p>
            <a:pPr indent="-317500">
              <a:buSzPts val="1400"/>
              <a:defRPr sz="1400"/>
            </a:pPr>
          </a:p>
        </p:txBody>
      </p:sp>
      <p:sp>
        <p:nvSpPr>
          <p:cNvPr id="4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ONLY_1"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2400">
                <a:latin typeface="Work Sans Medium"/>
                <a:ea typeface="Work Sans Medium"/>
                <a:cs typeface="Work Sans Medium"/>
                <a:sym typeface="Work Sans Medium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534" name="Slide Number"/>
          <p:cNvSpPr txBox="1"/>
          <p:nvPr>
            <p:ph type="sldNum" sz="quarter" idx="2"/>
          </p:nvPr>
        </p:nvSpPr>
        <p:spPr>
          <a:xfrm>
            <a:off x="8641966" y="4663216"/>
            <a:ext cx="379192" cy="386051"/>
          </a:xfrm>
          <a:prstGeom prst="rect">
            <a:avLst/>
          </a:prstGeom>
        </p:spPr>
        <p:txBody>
          <a:bodyPr anchor="t">
            <a:spAutoFit/>
          </a:bodyPr>
          <a:lstStyle>
            <a:lvl1pPr>
              <a:defRPr sz="13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ONE_COLUMN_TEXT_1"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Title Text"/>
          <p:cNvSpPr txBox="1"/>
          <p:nvPr>
            <p:ph type="title"/>
          </p:nvPr>
        </p:nvSpPr>
        <p:spPr>
          <a:xfrm>
            <a:off x="311699" y="555600"/>
            <a:ext cx="2808001" cy="755700"/>
          </a:xfrm>
          <a:prstGeom prst="rect">
            <a:avLst/>
          </a:prstGeom>
        </p:spPr>
        <p:txBody>
          <a:bodyPr anchor="b"/>
          <a:lstStyle>
            <a:lvl1pPr>
              <a:defRPr sz="2400">
                <a:latin typeface="Work Sans Medium"/>
                <a:ea typeface="Work Sans Medium"/>
                <a:cs typeface="Work Sans Medium"/>
                <a:sym typeface="Work Sans Medium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542" name="Body Level One…"/>
          <p:cNvSpPr txBox="1"/>
          <p:nvPr>
            <p:ph type="body" sz="quarter" idx="1"/>
          </p:nvPr>
        </p:nvSpPr>
        <p:spPr>
          <a:xfrm>
            <a:off x="311699" y="1389599"/>
            <a:ext cx="2808001" cy="3179401"/>
          </a:xfrm>
          <a:prstGeom prst="rect">
            <a:avLst/>
          </a:prstGeom>
        </p:spPr>
        <p:txBody>
          <a:bodyPr/>
          <a:lstStyle>
            <a:lvl1pPr indent="-304800">
              <a:lnSpc>
                <a:spcPct val="100000"/>
              </a:lnSpc>
              <a:buClr>
                <a:srgbClr val="000000"/>
              </a:buClr>
              <a:buSzPts val="1200"/>
              <a:buFont typeface="Helvetica"/>
              <a:defRPr sz="12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indent="-304800">
              <a:lnSpc>
                <a:spcPct val="100000"/>
              </a:lnSpc>
              <a:buClr>
                <a:srgbClr val="000000"/>
              </a:buClr>
              <a:buSzPts val="1200"/>
              <a:buFont typeface="Helvetica"/>
              <a:defRPr sz="12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indent="-304800">
              <a:lnSpc>
                <a:spcPct val="100000"/>
              </a:lnSpc>
              <a:buClr>
                <a:srgbClr val="000000"/>
              </a:buClr>
              <a:buSzPts val="1200"/>
              <a:buFont typeface="Helvetica"/>
              <a:defRPr sz="12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indent="-304800">
              <a:lnSpc>
                <a:spcPct val="100000"/>
              </a:lnSpc>
              <a:buClr>
                <a:srgbClr val="000000"/>
              </a:buClr>
              <a:buSzPts val="1200"/>
              <a:buFont typeface="Helvetica"/>
              <a:defRPr sz="12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indent="-304800">
              <a:lnSpc>
                <a:spcPct val="100000"/>
              </a:lnSpc>
              <a:buClr>
                <a:srgbClr val="000000"/>
              </a:buClr>
              <a:buSzPts val="1200"/>
              <a:buFont typeface="Helvetica"/>
              <a:defRPr sz="12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43" name="Slide Number"/>
          <p:cNvSpPr txBox="1"/>
          <p:nvPr>
            <p:ph type="sldNum" sz="quarter" idx="2"/>
          </p:nvPr>
        </p:nvSpPr>
        <p:spPr>
          <a:xfrm>
            <a:off x="8641966" y="4663216"/>
            <a:ext cx="379192" cy="386051"/>
          </a:xfrm>
          <a:prstGeom prst="rect">
            <a:avLst/>
          </a:prstGeom>
        </p:spPr>
        <p:txBody>
          <a:bodyPr anchor="t">
            <a:spAutoFit/>
          </a:bodyPr>
          <a:lstStyle>
            <a:lvl1pPr>
              <a:defRPr sz="13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MAIN_POINT_1"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Title Text"/>
          <p:cNvSpPr txBox="1"/>
          <p:nvPr>
            <p:ph type="title"/>
          </p:nvPr>
        </p:nvSpPr>
        <p:spPr>
          <a:xfrm>
            <a:off x="490250" y="450149"/>
            <a:ext cx="6367801" cy="4090801"/>
          </a:xfrm>
          <a:prstGeom prst="rect">
            <a:avLst/>
          </a:prstGeom>
        </p:spPr>
        <p:txBody>
          <a:bodyPr anchor="ctr"/>
          <a:lstStyle>
            <a:lvl1pPr>
              <a:defRPr sz="4800">
                <a:latin typeface="Work Sans Medium"/>
                <a:ea typeface="Work Sans Medium"/>
                <a:cs typeface="Work Sans Medium"/>
                <a:sym typeface="Work Sans Medium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551" name="Slide Number"/>
          <p:cNvSpPr txBox="1"/>
          <p:nvPr>
            <p:ph type="sldNum" sz="quarter" idx="2"/>
          </p:nvPr>
        </p:nvSpPr>
        <p:spPr>
          <a:xfrm>
            <a:off x="8641966" y="4663216"/>
            <a:ext cx="379192" cy="386051"/>
          </a:xfrm>
          <a:prstGeom prst="rect">
            <a:avLst/>
          </a:prstGeom>
        </p:spPr>
        <p:txBody>
          <a:bodyPr anchor="t">
            <a:spAutoFit/>
          </a:bodyPr>
          <a:lstStyle>
            <a:lvl1pPr>
              <a:defRPr sz="13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_TITLE_AND_DESCRIPTION_1"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469;p45"/>
          <p:cNvSpPr/>
          <p:nvPr/>
        </p:nvSpPr>
        <p:spPr>
          <a:xfrm>
            <a:off x="4572000" y="-125"/>
            <a:ext cx="4572000" cy="5143501"/>
          </a:xfrm>
          <a:prstGeom prst="rect">
            <a:avLst/>
          </a:prstGeom>
          <a:solidFill>
            <a:srgbClr val="FFC6C6"/>
          </a:solidFill>
          <a:ln w="12700">
            <a:miter lim="400000"/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559" name="Title Text"/>
          <p:cNvSpPr txBox="1"/>
          <p:nvPr>
            <p:ph type="title"/>
          </p:nvPr>
        </p:nvSpPr>
        <p:spPr>
          <a:xfrm>
            <a:off x="265500" y="1233175"/>
            <a:ext cx="4045200" cy="1482301"/>
          </a:xfrm>
          <a:prstGeom prst="rect">
            <a:avLst/>
          </a:prstGeom>
        </p:spPr>
        <p:txBody>
          <a:bodyPr anchor="b"/>
          <a:lstStyle>
            <a:lvl1pPr algn="ctr">
              <a:defRPr sz="4200">
                <a:latin typeface="Work Sans Medium"/>
                <a:ea typeface="Work Sans Medium"/>
                <a:cs typeface="Work Sans Medium"/>
                <a:sym typeface="Work Sans Medium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560" name="Body Level One…"/>
          <p:cNvSpPr txBox="1"/>
          <p:nvPr>
            <p:ph type="body" sz="quarter" idx="1"/>
          </p:nvPr>
        </p:nvSpPr>
        <p:spPr>
          <a:xfrm>
            <a:off x="265500" y="2803075"/>
            <a:ext cx="4045200" cy="1235101"/>
          </a:xfrm>
          <a:prstGeom prst="rect">
            <a:avLst/>
          </a:prstGeom>
        </p:spPr>
        <p:txBody>
          <a:bodyPr/>
          <a:lstStyle>
            <a:lvl1pPr marL="304800" indent="-152400" algn="ctr">
              <a:lnSpc>
                <a:spcPct val="100000"/>
              </a:lnSpc>
              <a:buClrTx/>
              <a:buSzTx/>
              <a:buFontTx/>
              <a:buNone/>
              <a:defRPr sz="21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304800" indent="304800" algn="ctr">
              <a:lnSpc>
                <a:spcPct val="100000"/>
              </a:lnSpc>
              <a:buClrTx/>
              <a:buSzTx/>
              <a:buFontTx/>
              <a:buNone/>
              <a:defRPr sz="21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304800" indent="762000" algn="ctr">
              <a:lnSpc>
                <a:spcPct val="100000"/>
              </a:lnSpc>
              <a:buClrTx/>
              <a:buSzTx/>
              <a:buFontTx/>
              <a:buNone/>
              <a:defRPr sz="21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304800" indent="1219200" algn="ctr">
              <a:lnSpc>
                <a:spcPct val="100000"/>
              </a:lnSpc>
              <a:buClrTx/>
              <a:buSzTx/>
              <a:buFontTx/>
              <a:buNone/>
              <a:defRPr sz="21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304800" indent="1676400" algn="ctr">
              <a:lnSpc>
                <a:spcPct val="100000"/>
              </a:lnSpc>
              <a:buClrTx/>
              <a:buSzTx/>
              <a:buFontTx/>
              <a:buNone/>
              <a:defRPr sz="21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61" name="Google Shape;472;p45"/>
          <p:cNvSpPr txBox="1"/>
          <p:nvPr>
            <p:ph type="body" sz="half" idx="21"/>
          </p:nvPr>
        </p:nvSpPr>
        <p:spPr>
          <a:xfrm>
            <a:off x="4939500" y="724074"/>
            <a:ext cx="3837000" cy="3695102"/>
          </a:xfrm>
          <a:prstGeom prst="rect">
            <a:avLst/>
          </a:prstGeom>
        </p:spPr>
        <p:txBody>
          <a:bodyPr anchor="ctr"/>
          <a:lstStyle/>
          <a:p>
            <a:pPr indent="-304800">
              <a:lnSpc>
                <a:spcPct val="100000"/>
              </a:lnSpc>
              <a:buClr>
                <a:srgbClr val="000000"/>
              </a:buClr>
              <a:buSzPts val="1200"/>
              <a:buFont typeface="Helvetica"/>
              <a:defRPr sz="12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pPr>
          </a:p>
        </p:txBody>
      </p:sp>
      <p:sp>
        <p:nvSpPr>
          <p:cNvPr id="562" name="Slide Number"/>
          <p:cNvSpPr txBox="1"/>
          <p:nvPr>
            <p:ph type="sldNum" sz="quarter" idx="2"/>
          </p:nvPr>
        </p:nvSpPr>
        <p:spPr>
          <a:xfrm>
            <a:off x="8641966" y="4663216"/>
            <a:ext cx="379192" cy="386051"/>
          </a:xfrm>
          <a:prstGeom prst="rect">
            <a:avLst/>
          </a:prstGeom>
        </p:spPr>
        <p:txBody>
          <a:bodyPr anchor="t">
            <a:spAutoFit/>
          </a:bodyPr>
          <a:lstStyle>
            <a:lvl1pPr>
              <a:defRPr sz="13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APTION_ONLY_1"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Body Level One…"/>
          <p:cNvSpPr txBox="1"/>
          <p:nvPr>
            <p:ph type="body" sz="quarter" idx="1"/>
          </p:nvPr>
        </p:nvSpPr>
        <p:spPr>
          <a:xfrm>
            <a:off x="311699" y="4230575"/>
            <a:ext cx="5998802" cy="605101"/>
          </a:xfrm>
          <a:prstGeom prst="rect">
            <a:avLst/>
          </a:prstGeom>
        </p:spPr>
        <p:txBody>
          <a:bodyPr anchor="ctr"/>
          <a:lstStyle>
            <a:lvl1pPr marL="228600" indent="0">
              <a:lnSpc>
                <a:spcPct val="100000"/>
              </a:lnSpc>
              <a:buClrTx/>
              <a:buSzTx/>
              <a:buFontTx/>
              <a:buNone/>
              <a:defRPr sz="12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indent="-304800">
              <a:lnSpc>
                <a:spcPct val="100000"/>
              </a:lnSpc>
              <a:buClrTx/>
              <a:buSzPts val="1200"/>
              <a:buFontTx/>
              <a:defRPr sz="12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indent="-304800">
              <a:lnSpc>
                <a:spcPct val="100000"/>
              </a:lnSpc>
              <a:buClrTx/>
              <a:buSzPts val="1200"/>
              <a:buFontTx/>
              <a:defRPr sz="12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indent="-304800">
              <a:lnSpc>
                <a:spcPct val="100000"/>
              </a:lnSpc>
              <a:buClrTx/>
              <a:buSzPts val="1200"/>
              <a:buFontTx/>
              <a:defRPr sz="12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indent="-304800">
              <a:lnSpc>
                <a:spcPct val="100000"/>
              </a:lnSpc>
              <a:buClrTx/>
              <a:buSzPts val="1200"/>
              <a:buFontTx/>
              <a:defRPr sz="12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70" name="Slide Number"/>
          <p:cNvSpPr txBox="1"/>
          <p:nvPr>
            <p:ph type="sldNum" sz="quarter" idx="2"/>
          </p:nvPr>
        </p:nvSpPr>
        <p:spPr>
          <a:xfrm>
            <a:off x="8641966" y="4663216"/>
            <a:ext cx="379192" cy="386051"/>
          </a:xfrm>
          <a:prstGeom prst="rect">
            <a:avLst/>
          </a:prstGeom>
        </p:spPr>
        <p:txBody>
          <a:bodyPr anchor="t">
            <a:spAutoFit/>
          </a:bodyPr>
          <a:lstStyle>
            <a:lvl1pPr>
              <a:defRPr sz="13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_NUMBER_1"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xx%"/>
          <p:cNvSpPr txBox="1"/>
          <p:nvPr>
            <p:ph type="title" hasCustomPrompt="1"/>
          </p:nvPr>
        </p:nvSpPr>
        <p:spPr>
          <a:xfrm>
            <a:off x="311699" y="1106125"/>
            <a:ext cx="8520602" cy="1963500"/>
          </a:xfrm>
          <a:prstGeom prst="rect">
            <a:avLst/>
          </a:prstGeom>
        </p:spPr>
        <p:txBody>
          <a:bodyPr anchor="b"/>
          <a:lstStyle>
            <a:lvl1pPr algn="ctr">
              <a:defRPr sz="12000">
                <a:latin typeface="Work Sans Medium"/>
                <a:ea typeface="Work Sans Medium"/>
                <a:cs typeface="Work Sans Medium"/>
                <a:sym typeface="Work Sans Medium"/>
              </a:defRPr>
            </a:lvl1pPr>
          </a:lstStyle>
          <a:p>
            <a:pPr/>
            <a:r>
              <a:t>xx%</a:t>
            </a:r>
          </a:p>
        </p:txBody>
      </p:sp>
      <p:sp>
        <p:nvSpPr>
          <p:cNvPr id="578" name="Body Level One…"/>
          <p:cNvSpPr txBox="1"/>
          <p:nvPr>
            <p:ph type="body" sz="half" idx="1"/>
          </p:nvPr>
        </p:nvSpPr>
        <p:spPr>
          <a:xfrm>
            <a:off x="311699" y="3152225"/>
            <a:ext cx="8520602" cy="1300800"/>
          </a:xfrm>
          <a:prstGeom prst="rect">
            <a:avLst/>
          </a:prstGeom>
        </p:spPr>
        <p:txBody>
          <a:bodyPr/>
          <a:lstStyle>
            <a:lvl1pPr indent="-304800" algn="ctr">
              <a:lnSpc>
                <a:spcPct val="100000"/>
              </a:lnSpc>
              <a:buClr>
                <a:srgbClr val="000000"/>
              </a:buClr>
              <a:buSzPts val="1200"/>
              <a:buFont typeface="Helvetica"/>
              <a:defRPr sz="12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indent="-304800" algn="ctr">
              <a:lnSpc>
                <a:spcPct val="100000"/>
              </a:lnSpc>
              <a:buClr>
                <a:srgbClr val="000000"/>
              </a:buClr>
              <a:buSzPts val="1200"/>
              <a:buFont typeface="Helvetica"/>
              <a:defRPr sz="12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indent="-304800" algn="ctr">
              <a:lnSpc>
                <a:spcPct val="100000"/>
              </a:lnSpc>
              <a:buClr>
                <a:srgbClr val="000000"/>
              </a:buClr>
              <a:buSzPts val="1200"/>
              <a:buFont typeface="Helvetica"/>
              <a:defRPr sz="12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indent="-304800" algn="ctr">
              <a:lnSpc>
                <a:spcPct val="100000"/>
              </a:lnSpc>
              <a:buClr>
                <a:srgbClr val="000000"/>
              </a:buClr>
              <a:buSzPts val="1200"/>
              <a:buFont typeface="Helvetica"/>
              <a:defRPr sz="12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indent="-304800" algn="ctr">
              <a:lnSpc>
                <a:spcPct val="100000"/>
              </a:lnSpc>
              <a:buClr>
                <a:srgbClr val="000000"/>
              </a:buClr>
              <a:buSzPts val="1200"/>
              <a:buFont typeface="Helvetica"/>
              <a:defRPr sz="12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79" name="Slide Number"/>
          <p:cNvSpPr txBox="1"/>
          <p:nvPr>
            <p:ph type="sldNum" sz="quarter" idx="2"/>
          </p:nvPr>
        </p:nvSpPr>
        <p:spPr>
          <a:xfrm>
            <a:off x="8641966" y="4663216"/>
            <a:ext cx="379192" cy="386051"/>
          </a:xfrm>
          <a:prstGeom prst="rect">
            <a:avLst/>
          </a:prstGeom>
        </p:spPr>
        <p:txBody>
          <a:bodyPr anchor="t">
            <a:spAutoFit/>
          </a:bodyPr>
          <a:lstStyle>
            <a:lvl1pPr>
              <a:defRPr sz="13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Slide Number"/>
          <p:cNvSpPr txBox="1"/>
          <p:nvPr>
            <p:ph type="sldNum" sz="quarter" idx="2"/>
          </p:nvPr>
        </p:nvSpPr>
        <p:spPr>
          <a:xfrm>
            <a:off x="8641966" y="4663216"/>
            <a:ext cx="379192" cy="386051"/>
          </a:xfrm>
          <a:prstGeom prst="rect">
            <a:avLst/>
          </a:prstGeom>
        </p:spPr>
        <p:txBody>
          <a:bodyPr anchor="t">
            <a:spAutoFit/>
          </a:bodyPr>
          <a:lstStyle>
            <a:lvl1pPr>
              <a:defRPr sz="13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USTOM_7_1"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Title Text"/>
          <p:cNvSpPr txBox="1"/>
          <p:nvPr>
            <p:ph type="title"/>
          </p:nvPr>
        </p:nvSpPr>
        <p:spPr>
          <a:xfrm>
            <a:off x="677324" y="1832774"/>
            <a:ext cx="3217201" cy="1484101"/>
          </a:xfrm>
          <a:prstGeom prst="rect">
            <a:avLst/>
          </a:prstGeom>
        </p:spPr>
        <p:txBody>
          <a:bodyPr anchor="ctr"/>
          <a:lstStyle>
            <a:lvl1pPr>
              <a:defRPr sz="4200">
                <a:latin typeface="Work Sans Medium"/>
                <a:ea typeface="Work Sans Medium"/>
                <a:cs typeface="Work Sans Medium"/>
                <a:sym typeface="Work Sans Medium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594" name="Body Level One…"/>
          <p:cNvSpPr txBox="1"/>
          <p:nvPr>
            <p:ph type="body" sz="quarter" idx="1"/>
          </p:nvPr>
        </p:nvSpPr>
        <p:spPr>
          <a:xfrm>
            <a:off x="4406650" y="393749"/>
            <a:ext cx="4409700" cy="542702"/>
          </a:xfrm>
          <a:prstGeom prst="rect">
            <a:avLst/>
          </a:prstGeom>
        </p:spPr>
        <p:txBody>
          <a:bodyPr/>
          <a:lstStyle>
            <a:lvl1pPr marL="304800" indent="-152400">
              <a:lnSpc>
                <a:spcPct val="100000"/>
              </a:lnSpc>
              <a:buClrTx/>
              <a:buSzTx/>
              <a:buFontTx/>
              <a:buNone/>
              <a:defRPr sz="20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304800" indent="304800">
              <a:lnSpc>
                <a:spcPct val="100000"/>
              </a:lnSpc>
              <a:buClrTx/>
              <a:buSzTx/>
              <a:buFontTx/>
              <a:buNone/>
              <a:defRPr sz="20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304800" indent="762000">
              <a:lnSpc>
                <a:spcPct val="100000"/>
              </a:lnSpc>
              <a:buClrTx/>
              <a:buSzTx/>
              <a:buFontTx/>
              <a:buNone/>
              <a:defRPr sz="20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304800" indent="1219200">
              <a:lnSpc>
                <a:spcPct val="100000"/>
              </a:lnSpc>
              <a:buClrTx/>
              <a:buSzTx/>
              <a:buFontTx/>
              <a:buNone/>
              <a:defRPr sz="20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304800" indent="1676400">
              <a:lnSpc>
                <a:spcPct val="100000"/>
              </a:lnSpc>
              <a:buClrTx/>
              <a:buSzTx/>
              <a:buFontTx/>
              <a:buNone/>
              <a:defRPr sz="20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95" name="Slide Number"/>
          <p:cNvSpPr txBox="1"/>
          <p:nvPr>
            <p:ph type="sldNum" sz="quarter" idx="2"/>
          </p:nvPr>
        </p:nvSpPr>
        <p:spPr>
          <a:xfrm>
            <a:off x="8641966" y="4663216"/>
            <a:ext cx="379192" cy="386051"/>
          </a:xfrm>
          <a:prstGeom prst="rect">
            <a:avLst/>
          </a:prstGeom>
        </p:spPr>
        <p:txBody>
          <a:bodyPr anchor="t">
            <a:spAutoFit/>
          </a:bodyPr>
          <a:lstStyle>
            <a:lvl1pPr>
              <a:defRPr sz="13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USTOM_8_1"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2400">
                <a:latin typeface="Work Sans Medium"/>
                <a:ea typeface="Work Sans Medium"/>
                <a:cs typeface="Work Sans Medium"/>
                <a:sym typeface="Work Sans Medium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603" name="Body Level One…"/>
          <p:cNvSpPr txBox="1"/>
          <p:nvPr>
            <p:ph type="body" sz="half" idx="1"/>
          </p:nvPr>
        </p:nvSpPr>
        <p:spPr>
          <a:xfrm>
            <a:off x="311699" y="1152475"/>
            <a:ext cx="4473902" cy="3416400"/>
          </a:xfrm>
          <a:prstGeom prst="rect">
            <a:avLst/>
          </a:prstGeom>
        </p:spPr>
        <p:txBody>
          <a:bodyPr/>
          <a:lstStyle>
            <a:lvl1pPr indent="-304800">
              <a:lnSpc>
                <a:spcPct val="100000"/>
              </a:lnSpc>
              <a:buClr>
                <a:srgbClr val="000000"/>
              </a:buClr>
              <a:buSzPts val="1200"/>
              <a:buFont typeface="Helvetica"/>
              <a:defRPr sz="12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indent="-304800">
              <a:lnSpc>
                <a:spcPct val="100000"/>
              </a:lnSpc>
              <a:buClr>
                <a:srgbClr val="000000"/>
              </a:buClr>
              <a:buSzPts val="1200"/>
              <a:buFont typeface="Helvetica"/>
              <a:defRPr sz="12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indent="-304800">
              <a:lnSpc>
                <a:spcPct val="100000"/>
              </a:lnSpc>
              <a:buClr>
                <a:srgbClr val="000000"/>
              </a:buClr>
              <a:buSzPts val="1200"/>
              <a:buFont typeface="Helvetica"/>
              <a:defRPr sz="12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indent="-304800">
              <a:lnSpc>
                <a:spcPct val="100000"/>
              </a:lnSpc>
              <a:buClr>
                <a:srgbClr val="000000"/>
              </a:buClr>
              <a:buSzPts val="1200"/>
              <a:buFont typeface="Helvetica"/>
              <a:defRPr sz="12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indent="-304800">
              <a:lnSpc>
                <a:spcPct val="100000"/>
              </a:lnSpc>
              <a:buClr>
                <a:srgbClr val="000000"/>
              </a:buClr>
              <a:buSzPts val="1200"/>
              <a:buFont typeface="Helvetica"/>
              <a:defRPr sz="12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04" name="Google Shape;495;p50"/>
          <p:cNvSpPr/>
          <p:nvPr>
            <p:ph type="pic" sz="half" idx="21"/>
          </p:nvPr>
        </p:nvSpPr>
        <p:spPr>
          <a:xfrm>
            <a:off x="4992023" y="1152774"/>
            <a:ext cx="3840302" cy="34164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05" name="Slide Number"/>
          <p:cNvSpPr txBox="1"/>
          <p:nvPr>
            <p:ph type="sldNum" sz="quarter" idx="2"/>
          </p:nvPr>
        </p:nvSpPr>
        <p:spPr>
          <a:xfrm>
            <a:off x="8641966" y="4663216"/>
            <a:ext cx="379192" cy="386051"/>
          </a:xfrm>
          <a:prstGeom prst="rect">
            <a:avLst/>
          </a:prstGeom>
        </p:spPr>
        <p:txBody>
          <a:bodyPr anchor="t">
            <a:spAutoFit/>
          </a:bodyPr>
          <a:lstStyle>
            <a:lvl1pPr>
              <a:defRPr sz="13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USTOM_1_1"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Title Text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="ctr"/>
          <a:lstStyle>
            <a:lvl1pPr>
              <a:defRPr sz="3000">
                <a:latin typeface="Work Sans Medium"/>
                <a:ea typeface="Work Sans Medium"/>
                <a:cs typeface="Work Sans Medium"/>
                <a:sym typeface="Work Sans Medium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613" name="Body Level One…"/>
          <p:cNvSpPr txBox="1"/>
          <p:nvPr>
            <p:ph type="body" sz="quarter" idx="1"/>
          </p:nvPr>
        </p:nvSpPr>
        <p:spPr>
          <a:xfrm>
            <a:off x="483150" y="2237788"/>
            <a:ext cx="3619800" cy="2373601"/>
          </a:xfrm>
          <a:prstGeom prst="rect">
            <a:avLst/>
          </a:prstGeom>
        </p:spPr>
        <p:txBody>
          <a:bodyPr/>
          <a:lstStyle>
            <a:lvl1pPr indent="-304800">
              <a:lnSpc>
                <a:spcPct val="100000"/>
              </a:lnSpc>
              <a:buClr>
                <a:srgbClr val="000000"/>
              </a:buClr>
              <a:buSzPts val="1200"/>
              <a:buFont typeface="Helvetica"/>
              <a:defRPr sz="12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indent="-304800">
              <a:lnSpc>
                <a:spcPct val="100000"/>
              </a:lnSpc>
              <a:buClr>
                <a:srgbClr val="000000"/>
              </a:buClr>
              <a:buSzPts val="1200"/>
              <a:buFont typeface="Helvetica"/>
              <a:defRPr sz="12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indent="-304800">
              <a:lnSpc>
                <a:spcPct val="100000"/>
              </a:lnSpc>
              <a:buClr>
                <a:srgbClr val="000000"/>
              </a:buClr>
              <a:buSzPts val="1200"/>
              <a:buFont typeface="Helvetica"/>
              <a:defRPr sz="12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indent="-304800">
              <a:lnSpc>
                <a:spcPct val="100000"/>
              </a:lnSpc>
              <a:buClr>
                <a:srgbClr val="000000"/>
              </a:buClr>
              <a:buSzPts val="1200"/>
              <a:buFont typeface="Helvetica"/>
              <a:defRPr sz="12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indent="-304800">
              <a:lnSpc>
                <a:spcPct val="100000"/>
              </a:lnSpc>
              <a:buClr>
                <a:srgbClr val="000000"/>
              </a:buClr>
              <a:buSzPts val="1200"/>
              <a:buFont typeface="Helvetica"/>
              <a:defRPr sz="12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14" name="Google Shape;501;p51"/>
          <p:cNvSpPr txBox="1"/>
          <p:nvPr>
            <p:ph type="body" sz="quarter" idx="21"/>
          </p:nvPr>
        </p:nvSpPr>
        <p:spPr>
          <a:xfrm>
            <a:off x="5048000" y="2237788"/>
            <a:ext cx="3619800" cy="2373601"/>
          </a:xfrm>
          <a:prstGeom prst="rect">
            <a:avLst/>
          </a:prstGeom>
        </p:spPr>
        <p:txBody>
          <a:bodyPr/>
          <a:lstStyle/>
          <a:p>
            <a:pPr indent="-304800">
              <a:lnSpc>
                <a:spcPct val="100000"/>
              </a:lnSpc>
              <a:buClr>
                <a:srgbClr val="000000"/>
              </a:buClr>
              <a:buSzPts val="1200"/>
              <a:buFont typeface="Helvetica"/>
              <a:defRPr sz="12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pPr>
          </a:p>
        </p:txBody>
      </p:sp>
      <p:sp>
        <p:nvSpPr>
          <p:cNvPr id="615" name="Slide Number"/>
          <p:cNvSpPr txBox="1"/>
          <p:nvPr>
            <p:ph type="sldNum" sz="quarter" idx="2"/>
          </p:nvPr>
        </p:nvSpPr>
        <p:spPr>
          <a:xfrm>
            <a:off x="8641966" y="4663216"/>
            <a:ext cx="379192" cy="386051"/>
          </a:xfrm>
          <a:prstGeom prst="rect">
            <a:avLst/>
          </a:prstGeom>
        </p:spPr>
        <p:txBody>
          <a:bodyPr anchor="t">
            <a:spAutoFit/>
          </a:bodyPr>
          <a:lstStyle>
            <a:lvl1pPr>
              <a:defRPr sz="13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USTOM_2_2"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Body Level One…"/>
          <p:cNvSpPr txBox="1"/>
          <p:nvPr>
            <p:ph type="body" sz="quarter" idx="1"/>
          </p:nvPr>
        </p:nvSpPr>
        <p:spPr>
          <a:xfrm>
            <a:off x="483175" y="2417499"/>
            <a:ext cx="2455500" cy="2373601"/>
          </a:xfrm>
          <a:prstGeom prst="rect">
            <a:avLst/>
          </a:prstGeom>
        </p:spPr>
        <p:txBody>
          <a:bodyPr/>
          <a:lstStyle>
            <a:lvl1pPr indent="-304800">
              <a:lnSpc>
                <a:spcPct val="100000"/>
              </a:lnSpc>
              <a:buClr>
                <a:srgbClr val="000000"/>
              </a:buClr>
              <a:buSzPts val="1200"/>
              <a:buFont typeface="Helvetica"/>
              <a:defRPr sz="12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indent="-304800">
              <a:lnSpc>
                <a:spcPct val="100000"/>
              </a:lnSpc>
              <a:buClr>
                <a:srgbClr val="000000"/>
              </a:buClr>
              <a:buSzPts val="1200"/>
              <a:buFont typeface="Helvetica"/>
              <a:defRPr sz="12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indent="-304800">
              <a:lnSpc>
                <a:spcPct val="100000"/>
              </a:lnSpc>
              <a:buClr>
                <a:srgbClr val="000000"/>
              </a:buClr>
              <a:buSzPts val="1200"/>
              <a:buFont typeface="Helvetica"/>
              <a:defRPr sz="12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indent="-304800">
              <a:lnSpc>
                <a:spcPct val="100000"/>
              </a:lnSpc>
              <a:buClr>
                <a:srgbClr val="000000"/>
              </a:buClr>
              <a:buSzPts val="1200"/>
              <a:buFont typeface="Helvetica"/>
              <a:defRPr sz="12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indent="-304800">
              <a:lnSpc>
                <a:spcPct val="100000"/>
              </a:lnSpc>
              <a:buClr>
                <a:srgbClr val="000000"/>
              </a:buClr>
              <a:buSzPts val="1200"/>
              <a:buFont typeface="Helvetica"/>
              <a:defRPr sz="12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23" name="Google Shape;507;p52"/>
          <p:cNvSpPr txBox="1"/>
          <p:nvPr>
            <p:ph type="body" sz="quarter" idx="21"/>
          </p:nvPr>
        </p:nvSpPr>
        <p:spPr>
          <a:xfrm>
            <a:off x="3347725" y="2417499"/>
            <a:ext cx="2455501" cy="2373601"/>
          </a:xfrm>
          <a:prstGeom prst="rect">
            <a:avLst/>
          </a:prstGeom>
        </p:spPr>
        <p:txBody>
          <a:bodyPr/>
          <a:lstStyle/>
          <a:p>
            <a:pPr indent="-304800">
              <a:lnSpc>
                <a:spcPct val="100000"/>
              </a:lnSpc>
              <a:buClr>
                <a:srgbClr val="000000"/>
              </a:buClr>
              <a:buSzPts val="1200"/>
              <a:buFont typeface="Helvetica"/>
              <a:defRPr sz="12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pPr>
          </a:p>
        </p:txBody>
      </p:sp>
      <p:sp>
        <p:nvSpPr>
          <p:cNvPr id="624" name="Google Shape;508;p52"/>
          <p:cNvSpPr txBox="1"/>
          <p:nvPr>
            <p:ph type="body" sz="quarter" idx="22"/>
          </p:nvPr>
        </p:nvSpPr>
        <p:spPr>
          <a:xfrm>
            <a:off x="6212275" y="2417499"/>
            <a:ext cx="2455501" cy="2373601"/>
          </a:xfrm>
          <a:prstGeom prst="rect">
            <a:avLst/>
          </a:prstGeom>
        </p:spPr>
        <p:txBody>
          <a:bodyPr/>
          <a:lstStyle/>
          <a:p>
            <a:pPr indent="-304800">
              <a:lnSpc>
                <a:spcPct val="100000"/>
              </a:lnSpc>
              <a:buClr>
                <a:srgbClr val="000000"/>
              </a:buClr>
              <a:buSzPts val="1200"/>
              <a:buFont typeface="Helvetica"/>
              <a:defRPr sz="12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pPr>
          </a:p>
        </p:txBody>
      </p:sp>
      <p:sp>
        <p:nvSpPr>
          <p:cNvPr id="625" name="Title Text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="ctr"/>
          <a:lstStyle>
            <a:lvl1pPr>
              <a:defRPr sz="3000">
                <a:latin typeface="Work Sans Medium"/>
                <a:ea typeface="Work Sans Medium"/>
                <a:cs typeface="Work Sans Medium"/>
                <a:sym typeface="Work Sans Medium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626" name="Slide Number"/>
          <p:cNvSpPr txBox="1"/>
          <p:nvPr>
            <p:ph type="sldNum" sz="quarter" idx="2"/>
          </p:nvPr>
        </p:nvSpPr>
        <p:spPr>
          <a:xfrm>
            <a:off x="8641966" y="4663216"/>
            <a:ext cx="379192" cy="386051"/>
          </a:xfrm>
          <a:prstGeom prst="rect">
            <a:avLst/>
          </a:prstGeom>
        </p:spPr>
        <p:txBody>
          <a:bodyPr anchor="t">
            <a:spAutoFit/>
          </a:bodyPr>
          <a:lstStyle>
            <a:lvl1pPr>
              <a:defRPr sz="13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USTOM_3_1"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Body Level One…"/>
          <p:cNvSpPr txBox="1"/>
          <p:nvPr>
            <p:ph type="body" sz="quarter" idx="1"/>
          </p:nvPr>
        </p:nvSpPr>
        <p:spPr>
          <a:xfrm>
            <a:off x="366724" y="1759093"/>
            <a:ext cx="3838501" cy="1138500"/>
          </a:xfrm>
          <a:prstGeom prst="rect">
            <a:avLst/>
          </a:prstGeom>
        </p:spPr>
        <p:txBody>
          <a:bodyPr/>
          <a:lstStyle>
            <a:lvl1pPr indent="-317500">
              <a:lnSpc>
                <a:spcPct val="100000"/>
              </a:lnSpc>
              <a:buClr>
                <a:srgbClr val="000000"/>
              </a:buClr>
              <a:buSzPts val="1400"/>
              <a:buFont typeface="Helvetica"/>
              <a:defRPr sz="14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65200" indent="-355600">
              <a:lnSpc>
                <a:spcPct val="100000"/>
              </a:lnSpc>
              <a:buClr>
                <a:srgbClr val="000000"/>
              </a:buClr>
              <a:buSzPts val="1400"/>
              <a:buFont typeface="Helvetica"/>
              <a:defRPr sz="14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422400" indent="-355600">
              <a:lnSpc>
                <a:spcPct val="100000"/>
              </a:lnSpc>
              <a:buClr>
                <a:srgbClr val="000000"/>
              </a:buClr>
              <a:buSzPts val="1400"/>
              <a:buFont typeface="Helvetica"/>
              <a:defRPr sz="14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79600" indent="-355600">
              <a:lnSpc>
                <a:spcPct val="100000"/>
              </a:lnSpc>
              <a:buClr>
                <a:srgbClr val="000000"/>
              </a:buClr>
              <a:buSzPts val="1400"/>
              <a:buFont typeface="Helvetica"/>
              <a:defRPr sz="14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336800" indent="-355600">
              <a:lnSpc>
                <a:spcPct val="100000"/>
              </a:lnSpc>
              <a:buClr>
                <a:srgbClr val="000000"/>
              </a:buClr>
              <a:buSzPts val="1400"/>
              <a:buFont typeface="Helvetica"/>
              <a:defRPr sz="14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34" name="Google Shape;516;p53"/>
          <p:cNvSpPr txBox="1"/>
          <p:nvPr>
            <p:ph type="body" sz="quarter" idx="21"/>
          </p:nvPr>
        </p:nvSpPr>
        <p:spPr>
          <a:xfrm>
            <a:off x="4938724" y="1759093"/>
            <a:ext cx="3838500" cy="1138500"/>
          </a:xfrm>
          <a:prstGeom prst="rect">
            <a:avLst/>
          </a:prstGeom>
        </p:spPr>
        <p:txBody>
          <a:bodyPr/>
          <a:lstStyle/>
          <a:p>
            <a:pPr indent="-317500">
              <a:lnSpc>
                <a:spcPct val="100000"/>
              </a:lnSpc>
              <a:buClr>
                <a:srgbClr val="000000"/>
              </a:buClr>
              <a:buSzPts val="1400"/>
              <a:buFont typeface="Helvetica"/>
              <a:defRPr sz="14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pPr>
          </a:p>
        </p:txBody>
      </p:sp>
      <p:sp>
        <p:nvSpPr>
          <p:cNvPr id="635" name="Google Shape;517;p53"/>
          <p:cNvSpPr txBox="1"/>
          <p:nvPr>
            <p:ph type="body" sz="quarter" idx="22"/>
          </p:nvPr>
        </p:nvSpPr>
        <p:spPr>
          <a:xfrm>
            <a:off x="366749" y="3648574"/>
            <a:ext cx="3838501" cy="1138501"/>
          </a:xfrm>
          <a:prstGeom prst="rect">
            <a:avLst/>
          </a:prstGeom>
        </p:spPr>
        <p:txBody>
          <a:bodyPr/>
          <a:lstStyle/>
          <a:p>
            <a:pPr indent="-317500">
              <a:lnSpc>
                <a:spcPct val="100000"/>
              </a:lnSpc>
              <a:buClr>
                <a:srgbClr val="000000"/>
              </a:buClr>
              <a:buSzPts val="1400"/>
              <a:buFont typeface="Helvetica"/>
              <a:defRPr sz="14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pPr>
          </a:p>
        </p:txBody>
      </p:sp>
      <p:sp>
        <p:nvSpPr>
          <p:cNvPr id="636" name="Google Shape;518;p53"/>
          <p:cNvSpPr txBox="1"/>
          <p:nvPr>
            <p:ph type="body" sz="quarter" idx="23"/>
          </p:nvPr>
        </p:nvSpPr>
        <p:spPr>
          <a:xfrm>
            <a:off x="4938750" y="3648574"/>
            <a:ext cx="3838500" cy="1138501"/>
          </a:xfrm>
          <a:prstGeom prst="rect">
            <a:avLst/>
          </a:prstGeom>
        </p:spPr>
        <p:txBody>
          <a:bodyPr/>
          <a:lstStyle/>
          <a:p>
            <a:pPr indent="-317500">
              <a:lnSpc>
                <a:spcPct val="100000"/>
              </a:lnSpc>
              <a:buClr>
                <a:srgbClr val="000000"/>
              </a:buClr>
              <a:buSzPts val="1400"/>
              <a:buFont typeface="Helvetica"/>
              <a:defRPr sz="14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pPr>
          </a:p>
        </p:txBody>
      </p:sp>
      <p:sp>
        <p:nvSpPr>
          <p:cNvPr id="637" name="Title Text"/>
          <p:cNvSpPr txBox="1"/>
          <p:nvPr>
            <p:ph type="title"/>
          </p:nvPr>
        </p:nvSpPr>
        <p:spPr>
          <a:xfrm>
            <a:off x="366749" y="450025"/>
            <a:ext cx="8184601" cy="758100"/>
          </a:xfrm>
          <a:prstGeom prst="rect">
            <a:avLst/>
          </a:prstGeom>
        </p:spPr>
        <p:txBody>
          <a:bodyPr anchor="ctr"/>
          <a:lstStyle>
            <a:lvl1pPr>
              <a:defRPr sz="3000">
                <a:latin typeface="Work Sans Medium"/>
                <a:ea typeface="Work Sans Medium"/>
                <a:cs typeface="Work Sans Medium"/>
                <a:sym typeface="Work Sans Medium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638" name="Slide Number"/>
          <p:cNvSpPr txBox="1"/>
          <p:nvPr>
            <p:ph type="sldNum" sz="quarter" idx="2"/>
          </p:nvPr>
        </p:nvSpPr>
        <p:spPr>
          <a:xfrm>
            <a:off x="8641966" y="4663216"/>
            <a:ext cx="379192" cy="386051"/>
          </a:xfrm>
          <a:prstGeom prst="rect">
            <a:avLst/>
          </a:prstGeom>
        </p:spPr>
        <p:txBody>
          <a:bodyPr anchor="t">
            <a:spAutoFit/>
          </a:bodyPr>
          <a:lstStyle>
            <a:lvl1pPr>
              <a:defRPr sz="13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ONLY_1_1"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2400">
                <a:latin typeface="Work Sans Medium"/>
                <a:ea typeface="Work Sans Medium"/>
                <a:cs typeface="Work Sans Medium"/>
                <a:sym typeface="Work Sans Medium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646" name="Google Shape;527;p54"/>
          <p:cNvSpPr/>
          <p:nvPr>
            <p:ph type="pic" idx="21"/>
          </p:nvPr>
        </p:nvSpPr>
        <p:spPr>
          <a:xfrm>
            <a:off x="311699" y="1170424"/>
            <a:ext cx="8520602" cy="34929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47" name="Slide Number"/>
          <p:cNvSpPr txBox="1"/>
          <p:nvPr>
            <p:ph type="sldNum" sz="quarter" idx="2"/>
          </p:nvPr>
        </p:nvSpPr>
        <p:spPr>
          <a:xfrm>
            <a:off x="8641966" y="4663216"/>
            <a:ext cx="379192" cy="386051"/>
          </a:xfrm>
          <a:prstGeom prst="rect">
            <a:avLst/>
          </a:prstGeom>
        </p:spPr>
        <p:txBody>
          <a:bodyPr anchor="t">
            <a:spAutoFit/>
          </a:bodyPr>
          <a:lstStyle>
            <a:lvl1pPr>
              <a:defRPr sz="13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USTOM_4_1"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Body Level One…"/>
          <p:cNvSpPr txBox="1"/>
          <p:nvPr>
            <p:ph type="body" sz="quarter" idx="1"/>
          </p:nvPr>
        </p:nvSpPr>
        <p:spPr>
          <a:xfrm>
            <a:off x="311699" y="4080224"/>
            <a:ext cx="4027501" cy="926101"/>
          </a:xfrm>
          <a:prstGeom prst="rect">
            <a:avLst/>
          </a:prstGeom>
        </p:spPr>
        <p:txBody>
          <a:bodyPr/>
          <a:lstStyle>
            <a:lvl1pPr indent="-304800">
              <a:lnSpc>
                <a:spcPct val="100000"/>
              </a:lnSpc>
              <a:buClr>
                <a:srgbClr val="000000"/>
              </a:buClr>
              <a:buSzPts val="1200"/>
              <a:buFont typeface="Helvetica"/>
              <a:defRPr sz="12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indent="-304800">
              <a:lnSpc>
                <a:spcPct val="100000"/>
              </a:lnSpc>
              <a:buClr>
                <a:srgbClr val="000000"/>
              </a:buClr>
              <a:buSzPts val="1200"/>
              <a:buFont typeface="Helvetica"/>
              <a:defRPr sz="12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indent="-304800">
              <a:lnSpc>
                <a:spcPct val="100000"/>
              </a:lnSpc>
              <a:buClr>
                <a:srgbClr val="000000"/>
              </a:buClr>
              <a:buSzPts val="1200"/>
              <a:buFont typeface="Helvetica"/>
              <a:defRPr sz="12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indent="-304800">
              <a:lnSpc>
                <a:spcPct val="100000"/>
              </a:lnSpc>
              <a:buClr>
                <a:srgbClr val="000000"/>
              </a:buClr>
              <a:buSzPts val="1200"/>
              <a:buFont typeface="Helvetica"/>
              <a:defRPr sz="12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indent="-304800">
              <a:lnSpc>
                <a:spcPct val="100000"/>
              </a:lnSpc>
              <a:buClr>
                <a:srgbClr val="000000"/>
              </a:buClr>
              <a:buSzPts val="1200"/>
              <a:buFont typeface="Helvetica"/>
              <a:defRPr sz="12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55" name="Google Shape;530;p55"/>
          <p:cNvSpPr/>
          <p:nvPr>
            <p:ph type="pic" sz="half" idx="21"/>
          </p:nvPr>
        </p:nvSpPr>
        <p:spPr>
          <a:xfrm>
            <a:off x="4804824" y="1133300"/>
            <a:ext cx="4027501" cy="23928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56" name="Google Shape;531;p55"/>
          <p:cNvSpPr/>
          <p:nvPr>
            <p:ph type="pic" sz="half" idx="22"/>
          </p:nvPr>
        </p:nvSpPr>
        <p:spPr>
          <a:xfrm>
            <a:off x="311724" y="1133300"/>
            <a:ext cx="4027501" cy="23928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57" name="Google Shape;532;p55"/>
          <p:cNvSpPr txBox="1"/>
          <p:nvPr>
            <p:ph type="body" sz="quarter" idx="23"/>
          </p:nvPr>
        </p:nvSpPr>
        <p:spPr>
          <a:xfrm>
            <a:off x="4804824" y="4080224"/>
            <a:ext cx="4027501" cy="926100"/>
          </a:xfrm>
          <a:prstGeom prst="rect">
            <a:avLst/>
          </a:prstGeom>
        </p:spPr>
        <p:txBody>
          <a:bodyPr/>
          <a:lstStyle/>
          <a:p>
            <a:pPr indent="-304800">
              <a:lnSpc>
                <a:spcPct val="100000"/>
              </a:lnSpc>
              <a:buClr>
                <a:srgbClr val="000000"/>
              </a:buClr>
              <a:buSzPts val="1200"/>
              <a:buFont typeface="Helvetica"/>
              <a:defRPr sz="12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pPr>
          </a:p>
        </p:txBody>
      </p:sp>
      <p:sp>
        <p:nvSpPr>
          <p:cNvPr id="65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2400">
                <a:latin typeface="Work Sans Medium"/>
                <a:ea typeface="Work Sans Medium"/>
                <a:cs typeface="Work Sans Medium"/>
                <a:sym typeface="Work Sans Medium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659" name="Slide Number"/>
          <p:cNvSpPr txBox="1"/>
          <p:nvPr>
            <p:ph type="sldNum" sz="quarter" idx="2"/>
          </p:nvPr>
        </p:nvSpPr>
        <p:spPr>
          <a:xfrm>
            <a:off x="8641966" y="4663216"/>
            <a:ext cx="379192" cy="386051"/>
          </a:xfrm>
          <a:prstGeom prst="rect">
            <a:avLst/>
          </a:prstGeom>
        </p:spPr>
        <p:txBody>
          <a:bodyPr anchor="t">
            <a:spAutoFit/>
          </a:bodyPr>
          <a:lstStyle>
            <a:lvl1pPr>
              <a:defRPr sz="13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USTOM_4_1_1"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Body Level One…"/>
          <p:cNvSpPr txBox="1"/>
          <p:nvPr>
            <p:ph type="body" sz="quarter" idx="1"/>
          </p:nvPr>
        </p:nvSpPr>
        <p:spPr>
          <a:xfrm>
            <a:off x="311699" y="3911699"/>
            <a:ext cx="2627101" cy="1018502"/>
          </a:xfrm>
          <a:prstGeom prst="rect">
            <a:avLst/>
          </a:prstGeom>
        </p:spPr>
        <p:txBody>
          <a:bodyPr/>
          <a:lstStyle>
            <a:lvl1pPr indent="-304800">
              <a:lnSpc>
                <a:spcPct val="100000"/>
              </a:lnSpc>
              <a:buClr>
                <a:srgbClr val="000000"/>
              </a:buClr>
              <a:buSzPts val="1200"/>
              <a:buFont typeface="Helvetica"/>
              <a:defRPr sz="12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indent="-304800">
              <a:lnSpc>
                <a:spcPct val="100000"/>
              </a:lnSpc>
              <a:buClr>
                <a:srgbClr val="000000"/>
              </a:buClr>
              <a:buSzPts val="1200"/>
              <a:buFont typeface="Helvetica"/>
              <a:defRPr sz="12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indent="-304800">
              <a:lnSpc>
                <a:spcPct val="100000"/>
              </a:lnSpc>
              <a:buClr>
                <a:srgbClr val="000000"/>
              </a:buClr>
              <a:buSzPts val="1200"/>
              <a:buFont typeface="Helvetica"/>
              <a:defRPr sz="12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indent="-304800">
              <a:lnSpc>
                <a:spcPct val="100000"/>
              </a:lnSpc>
              <a:buClr>
                <a:srgbClr val="000000"/>
              </a:buClr>
              <a:buSzPts val="1200"/>
              <a:buFont typeface="Helvetica"/>
              <a:defRPr sz="12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indent="-304800">
              <a:lnSpc>
                <a:spcPct val="100000"/>
              </a:lnSpc>
              <a:buClr>
                <a:srgbClr val="000000"/>
              </a:buClr>
              <a:buSzPts val="1200"/>
              <a:buFont typeface="Helvetica"/>
              <a:defRPr sz="12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67" name="Google Shape;539;p56"/>
          <p:cNvSpPr/>
          <p:nvPr>
            <p:ph type="pic" sz="quarter" idx="21"/>
          </p:nvPr>
        </p:nvSpPr>
        <p:spPr>
          <a:xfrm>
            <a:off x="6205225" y="1128325"/>
            <a:ext cx="2627101" cy="22731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68" name="Google Shape;540;p56"/>
          <p:cNvSpPr/>
          <p:nvPr>
            <p:ph type="pic" sz="quarter" idx="22"/>
          </p:nvPr>
        </p:nvSpPr>
        <p:spPr>
          <a:xfrm>
            <a:off x="311724" y="1128325"/>
            <a:ext cx="2627101" cy="22731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69" name="Google Shape;541;p56"/>
          <p:cNvSpPr txBox="1"/>
          <p:nvPr>
            <p:ph type="body" sz="quarter" idx="23"/>
          </p:nvPr>
        </p:nvSpPr>
        <p:spPr>
          <a:xfrm>
            <a:off x="6205225" y="3911699"/>
            <a:ext cx="2627100" cy="1018502"/>
          </a:xfrm>
          <a:prstGeom prst="rect">
            <a:avLst/>
          </a:prstGeom>
        </p:spPr>
        <p:txBody>
          <a:bodyPr/>
          <a:lstStyle/>
          <a:p>
            <a:pPr indent="-304800">
              <a:lnSpc>
                <a:spcPct val="100000"/>
              </a:lnSpc>
              <a:buClr>
                <a:srgbClr val="000000"/>
              </a:buClr>
              <a:buSzPts val="1200"/>
              <a:buFont typeface="Helvetica"/>
              <a:defRPr sz="12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pPr>
          </a:p>
        </p:txBody>
      </p:sp>
      <p:sp>
        <p:nvSpPr>
          <p:cNvPr id="670" name="Google Shape;542;p56"/>
          <p:cNvSpPr/>
          <p:nvPr>
            <p:ph type="pic" sz="quarter" idx="24"/>
          </p:nvPr>
        </p:nvSpPr>
        <p:spPr>
          <a:xfrm>
            <a:off x="3255250" y="1128325"/>
            <a:ext cx="2627101" cy="22731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71" name="Google Shape;543;p56"/>
          <p:cNvSpPr txBox="1"/>
          <p:nvPr>
            <p:ph type="body" sz="quarter" idx="25"/>
          </p:nvPr>
        </p:nvSpPr>
        <p:spPr>
          <a:xfrm>
            <a:off x="3255250" y="3911699"/>
            <a:ext cx="2627100" cy="1018502"/>
          </a:xfrm>
          <a:prstGeom prst="rect">
            <a:avLst/>
          </a:prstGeom>
        </p:spPr>
        <p:txBody>
          <a:bodyPr/>
          <a:lstStyle/>
          <a:p>
            <a:pPr indent="-304800">
              <a:lnSpc>
                <a:spcPct val="100000"/>
              </a:lnSpc>
              <a:buClr>
                <a:srgbClr val="000000"/>
              </a:buClr>
              <a:buSzPts val="1200"/>
              <a:buFont typeface="Helvetica"/>
              <a:defRPr sz="12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pPr>
          </a:p>
        </p:txBody>
      </p:sp>
      <p:sp>
        <p:nvSpPr>
          <p:cNvPr id="672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2400">
                <a:latin typeface="Work Sans Medium"/>
                <a:ea typeface="Work Sans Medium"/>
                <a:cs typeface="Work Sans Medium"/>
                <a:sym typeface="Work Sans Medium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673" name="Slide Number"/>
          <p:cNvSpPr txBox="1"/>
          <p:nvPr>
            <p:ph type="sldNum" sz="quarter" idx="2"/>
          </p:nvPr>
        </p:nvSpPr>
        <p:spPr>
          <a:xfrm>
            <a:off x="8641966" y="4663216"/>
            <a:ext cx="379192" cy="386051"/>
          </a:xfrm>
          <a:prstGeom prst="rect">
            <a:avLst/>
          </a:prstGeom>
        </p:spPr>
        <p:txBody>
          <a:bodyPr anchor="t">
            <a:spAutoFit/>
          </a:bodyPr>
          <a:lstStyle>
            <a:lvl1pPr>
              <a:defRPr sz="13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USTOM_5_1"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550;p57"/>
          <p:cNvSpPr/>
          <p:nvPr>
            <p:ph type="pic" idx="21"/>
          </p:nvPr>
        </p:nvSpPr>
        <p:spPr>
          <a:xfrm>
            <a:off x="311699" y="445025"/>
            <a:ext cx="8520602" cy="42183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81" name="Slide Number"/>
          <p:cNvSpPr txBox="1"/>
          <p:nvPr>
            <p:ph type="sldNum" sz="quarter" idx="2"/>
          </p:nvPr>
        </p:nvSpPr>
        <p:spPr>
          <a:xfrm>
            <a:off x="8641966" y="4663216"/>
            <a:ext cx="379192" cy="386051"/>
          </a:xfrm>
          <a:prstGeom prst="rect">
            <a:avLst/>
          </a:prstGeom>
        </p:spPr>
        <p:txBody>
          <a:bodyPr anchor="t">
            <a:spAutoFit/>
          </a:bodyPr>
          <a:lstStyle>
            <a:lvl1pPr>
              <a:defRPr sz="13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USTOM_6_1"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554;p58"/>
          <p:cNvSpPr/>
          <p:nvPr>
            <p:ph type="pic" sz="quarter" idx="21"/>
          </p:nvPr>
        </p:nvSpPr>
        <p:spPr>
          <a:xfrm>
            <a:off x="3389600" y="118913"/>
            <a:ext cx="1643701" cy="15351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89" name="Google Shape;555;p58"/>
          <p:cNvSpPr/>
          <p:nvPr>
            <p:ph type="pic" sz="quarter" idx="22"/>
          </p:nvPr>
        </p:nvSpPr>
        <p:spPr>
          <a:xfrm>
            <a:off x="5195935" y="118913"/>
            <a:ext cx="1643701" cy="15351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90" name="Google Shape;556;p58"/>
          <p:cNvSpPr/>
          <p:nvPr>
            <p:ph type="pic" sz="quarter" idx="23"/>
          </p:nvPr>
        </p:nvSpPr>
        <p:spPr>
          <a:xfrm>
            <a:off x="7002270" y="118913"/>
            <a:ext cx="1643701" cy="15351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91" name="Google Shape;557;p58"/>
          <p:cNvSpPr/>
          <p:nvPr>
            <p:ph type="pic" sz="quarter" idx="24"/>
          </p:nvPr>
        </p:nvSpPr>
        <p:spPr>
          <a:xfrm>
            <a:off x="3389588" y="1804211"/>
            <a:ext cx="1643701" cy="15351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92" name="Google Shape;558;p58"/>
          <p:cNvSpPr/>
          <p:nvPr>
            <p:ph type="pic" sz="quarter" idx="25"/>
          </p:nvPr>
        </p:nvSpPr>
        <p:spPr>
          <a:xfrm>
            <a:off x="5195921" y="1804211"/>
            <a:ext cx="1643702" cy="15351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93" name="Google Shape;559;p58"/>
          <p:cNvSpPr/>
          <p:nvPr>
            <p:ph type="pic" sz="quarter" idx="26"/>
          </p:nvPr>
        </p:nvSpPr>
        <p:spPr>
          <a:xfrm>
            <a:off x="7002257" y="1804211"/>
            <a:ext cx="1643701" cy="15351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94" name="Title Text"/>
          <p:cNvSpPr txBox="1"/>
          <p:nvPr>
            <p:ph type="title"/>
          </p:nvPr>
        </p:nvSpPr>
        <p:spPr>
          <a:xfrm>
            <a:off x="351550" y="445025"/>
            <a:ext cx="2596801" cy="1706400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Work Sans Medium"/>
                <a:ea typeface="Work Sans Medium"/>
                <a:cs typeface="Work Sans Medium"/>
                <a:sym typeface="Work Sans Medium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695" name="Google Shape;561;p58"/>
          <p:cNvSpPr/>
          <p:nvPr>
            <p:ph type="pic" sz="quarter" idx="27"/>
          </p:nvPr>
        </p:nvSpPr>
        <p:spPr>
          <a:xfrm>
            <a:off x="3389588" y="3489487"/>
            <a:ext cx="1643701" cy="15351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96" name="Google Shape;562;p58"/>
          <p:cNvSpPr/>
          <p:nvPr>
            <p:ph type="pic" sz="quarter" idx="28"/>
          </p:nvPr>
        </p:nvSpPr>
        <p:spPr>
          <a:xfrm>
            <a:off x="5195921" y="3489487"/>
            <a:ext cx="1643702" cy="15351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97" name="Google Shape;563;p58"/>
          <p:cNvSpPr/>
          <p:nvPr>
            <p:ph type="pic" sz="quarter" idx="29"/>
          </p:nvPr>
        </p:nvSpPr>
        <p:spPr>
          <a:xfrm>
            <a:off x="7002257" y="3489487"/>
            <a:ext cx="1643701" cy="15351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98" name="Slide Number"/>
          <p:cNvSpPr txBox="1"/>
          <p:nvPr>
            <p:ph type="sldNum" sz="quarter" idx="2"/>
          </p:nvPr>
        </p:nvSpPr>
        <p:spPr>
          <a:xfrm>
            <a:off x="8641966" y="4663216"/>
            <a:ext cx="379192" cy="386051"/>
          </a:xfrm>
          <a:prstGeom prst="rect">
            <a:avLst/>
          </a:prstGeom>
        </p:spPr>
        <p:txBody>
          <a:bodyPr anchor="t">
            <a:spAutoFit/>
          </a:bodyPr>
          <a:lstStyle>
            <a:lvl1pPr>
              <a:defRPr sz="13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AND_BODY_2"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2400">
                <a:latin typeface="Work Sans Medium"/>
                <a:ea typeface="Work Sans Medium"/>
                <a:cs typeface="Work Sans Medium"/>
                <a:sym typeface="Work Sans Medium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706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indent="-304800">
              <a:lnSpc>
                <a:spcPct val="100000"/>
              </a:lnSpc>
              <a:buClr>
                <a:srgbClr val="000000"/>
              </a:buClr>
              <a:buSzPts val="1200"/>
              <a:buFont typeface="Helvetica"/>
              <a:defRPr sz="12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indent="-304800">
              <a:lnSpc>
                <a:spcPct val="100000"/>
              </a:lnSpc>
              <a:buClr>
                <a:srgbClr val="000000"/>
              </a:buClr>
              <a:buSzPts val="1200"/>
              <a:buFont typeface="Helvetica"/>
              <a:defRPr sz="12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indent="-304800">
              <a:lnSpc>
                <a:spcPct val="100000"/>
              </a:lnSpc>
              <a:buClr>
                <a:srgbClr val="000000"/>
              </a:buClr>
              <a:buSzPts val="1200"/>
              <a:buFont typeface="Helvetica"/>
              <a:defRPr sz="12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indent="-304800">
              <a:lnSpc>
                <a:spcPct val="100000"/>
              </a:lnSpc>
              <a:buClr>
                <a:srgbClr val="000000"/>
              </a:buClr>
              <a:buSzPts val="1200"/>
              <a:buFont typeface="Helvetica"/>
              <a:defRPr sz="12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indent="-304800">
              <a:lnSpc>
                <a:spcPct val="100000"/>
              </a:lnSpc>
              <a:buClr>
                <a:srgbClr val="000000"/>
              </a:buClr>
              <a:buSzPts val="1200"/>
              <a:buFont typeface="Helvetica"/>
              <a:defRPr sz="12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07" name="Slide Number"/>
          <p:cNvSpPr txBox="1"/>
          <p:nvPr>
            <p:ph type="sldNum" sz="quarter" idx="2"/>
          </p:nvPr>
        </p:nvSpPr>
        <p:spPr>
          <a:xfrm>
            <a:off x="8641966" y="4663216"/>
            <a:ext cx="379192" cy="386051"/>
          </a:xfrm>
          <a:prstGeom prst="rect">
            <a:avLst/>
          </a:prstGeom>
        </p:spPr>
        <p:txBody>
          <a:bodyPr anchor="t">
            <a:spAutoFit/>
          </a:bodyPr>
          <a:lstStyle>
            <a:lvl1pPr>
              <a:defRPr sz="13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ONE_COLUM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Text"/>
          <p:cNvSpPr txBox="1"/>
          <p:nvPr>
            <p:ph type="title"/>
          </p:nvPr>
        </p:nvSpPr>
        <p:spPr>
          <a:xfrm>
            <a:off x="311699" y="555600"/>
            <a:ext cx="2808001" cy="75570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pPr/>
            <a:r>
              <a:t>Title Text</a:t>
            </a:r>
          </a:p>
        </p:txBody>
      </p:sp>
      <p:sp>
        <p:nvSpPr>
          <p:cNvPr id="56" name="Body Level One…"/>
          <p:cNvSpPr txBox="1"/>
          <p:nvPr>
            <p:ph type="body" sz="quarter" idx="1"/>
          </p:nvPr>
        </p:nvSpPr>
        <p:spPr>
          <a:xfrm>
            <a:off x="311699" y="1389599"/>
            <a:ext cx="2808001" cy="3179401"/>
          </a:xfrm>
          <a:prstGeom prst="rect">
            <a:avLst/>
          </a:prstGeom>
        </p:spPr>
        <p:txBody>
          <a:bodyPr/>
          <a:lstStyle>
            <a:lvl1pPr indent="-304800">
              <a:buSzPts val="1200"/>
              <a:defRPr sz="1200"/>
            </a:lvl1pPr>
            <a:lvl2pPr marL="914400" indent="-304800">
              <a:buSzPts val="1200"/>
              <a:defRPr sz="1200"/>
            </a:lvl2pPr>
            <a:lvl3pPr marL="1371600" indent="-304800">
              <a:buSzPts val="1200"/>
              <a:defRPr sz="1200"/>
            </a:lvl3pPr>
            <a:lvl4pPr marL="1828800" indent="-304800">
              <a:buSzPts val="1200"/>
              <a:defRPr sz="1200"/>
            </a:lvl4pPr>
            <a:lvl5pPr marL="2286000" indent="-304800">
              <a:buSzPts val="1200"/>
              <a:defRPr sz="1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MAIN_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itle Text"/>
          <p:cNvSpPr txBox="1"/>
          <p:nvPr>
            <p:ph type="title"/>
          </p:nvPr>
        </p:nvSpPr>
        <p:spPr>
          <a:xfrm>
            <a:off x="490250" y="450149"/>
            <a:ext cx="6367801" cy="4090801"/>
          </a:xfrm>
          <a:prstGeom prst="rect">
            <a:avLst/>
          </a:prstGeom>
        </p:spPr>
        <p:txBody>
          <a:bodyPr anchor="ctr"/>
          <a:lstStyle>
            <a:lvl1pPr>
              <a:defRPr sz="4800"/>
            </a:lvl1pPr>
          </a:lstStyle>
          <a:p>
            <a:pPr/>
            <a:r>
              <a:t>Title Text</a:t>
            </a:r>
          </a:p>
        </p:txBody>
      </p:sp>
      <p:sp>
        <p:nvSpPr>
          <p:cNvPr id="6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_TITLE_AND_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36;p9"/>
          <p:cNvSpPr/>
          <p:nvPr/>
        </p:nvSpPr>
        <p:spPr>
          <a:xfrm>
            <a:off x="4572000" y="-125"/>
            <a:ext cx="4572000" cy="5143501"/>
          </a:xfrm>
          <a:prstGeom prst="rect">
            <a:avLst/>
          </a:prstGeom>
          <a:solidFill>
            <a:srgbClr val="EEEEEE"/>
          </a:solidFill>
          <a:ln w="12700">
            <a:miter lim="400000"/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73" name="Title Text"/>
          <p:cNvSpPr txBox="1"/>
          <p:nvPr>
            <p:ph type="title"/>
          </p:nvPr>
        </p:nvSpPr>
        <p:spPr>
          <a:xfrm>
            <a:off x="265500" y="1233175"/>
            <a:ext cx="4045200" cy="1482301"/>
          </a:xfrm>
          <a:prstGeom prst="rect">
            <a:avLst/>
          </a:prstGeom>
        </p:spPr>
        <p:txBody>
          <a:bodyPr anchor="b"/>
          <a:lstStyle>
            <a:lvl1pPr algn="ctr">
              <a:defRPr sz="4200"/>
            </a:lvl1pPr>
          </a:lstStyle>
          <a:p>
            <a:pPr/>
            <a:r>
              <a:t>Title Text</a:t>
            </a:r>
          </a:p>
        </p:txBody>
      </p:sp>
      <p:sp>
        <p:nvSpPr>
          <p:cNvPr id="74" name="Body Level One…"/>
          <p:cNvSpPr txBox="1"/>
          <p:nvPr>
            <p:ph type="body" sz="quarter" idx="1"/>
          </p:nvPr>
        </p:nvSpPr>
        <p:spPr>
          <a:xfrm>
            <a:off x="265500" y="2803075"/>
            <a:ext cx="4045200" cy="1235101"/>
          </a:xfrm>
          <a:prstGeom prst="rect">
            <a:avLst/>
          </a:prstGeom>
        </p:spPr>
        <p:txBody>
          <a:bodyPr/>
          <a:lstStyle>
            <a:lvl1pPr marL="342900" indent="-228600" algn="ctr">
              <a:lnSpc>
                <a:spcPct val="100000"/>
              </a:lnSpc>
              <a:buClrTx/>
              <a:buSzTx/>
              <a:buFontTx/>
              <a:buNone/>
              <a:defRPr sz="2100"/>
            </a:lvl1pPr>
            <a:lvl2pPr marL="342900" indent="254000" algn="ctr">
              <a:lnSpc>
                <a:spcPct val="100000"/>
              </a:lnSpc>
              <a:buClrTx/>
              <a:buSzTx/>
              <a:buFontTx/>
              <a:buNone/>
              <a:defRPr sz="2100"/>
            </a:lvl2pPr>
            <a:lvl3pPr marL="342900" indent="711200" algn="ctr">
              <a:lnSpc>
                <a:spcPct val="100000"/>
              </a:lnSpc>
              <a:buClrTx/>
              <a:buSzTx/>
              <a:buFontTx/>
              <a:buNone/>
              <a:defRPr sz="2100"/>
            </a:lvl3pPr>
            <a:lvl4pPr marL="342900" indent="1168400" algn="ctr">
              <a:lnSpc>
                <a:spcPct val="100000"/>
              </a:lnSpc>
              <a:buClrTx/>
              <a:buSzTx/>
              <a:buFontTx/>
              <a:buNone/>
              <a:defRPr sz="2100"/>
            </a:lvl4pPr>
            <a:lvl5pPr marL="342900" indent="1625600" algn="ctr">
              <a:lnSpc>
                <a:spcPct val="100000"/>
              </a:lnSpc>
              <a:buClrTx/>
              <a:buSzTx/>
              <a:buFontTx/>
              <a:buNone/>
              <a:defRPr sz="21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5" name="Google Shape;39;p9"/>
          <p:cNvSpPr txBox="1"/>
          <p:nvPr>
            <p:ph type="body" sz="half" idx="21"/>
          </p:nvPr>
        </p:nvSpPr>
        <p:spPr>
          <a:xfrm>
            <a:off x="4939500" y="724074"/>
            <a:ext cx="3837000" cy="3695102"/>
          </a:xfrm>
          <a:prstGeom prst="rect">
            <a:avLst/>
          </a:prstGeom>
        </p:spPr>
        <p:txBody>
          <a:bodyPr anchor="ctr"/>
          <a:lstStyle/>
          <a:p>
            <a:pPr/>
          </a:p>
        </p:txBody>
      </p:sp>
      <p:sp>
        <p:nvSpPr>
          <p:cNvPr id="7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APTION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Body Level One…"/>
          <p:cNvSpPr txBox="1"/>
          <p:nvPr>
            <p:ph type="body" sz="quarter" idx="1"/>
          </p:nvPr>
        </p:nvSpPr>
        <p:spPr>
          <a:xfrm>
            <a:off x="311699" y="4230575"/>
            <a:ext cx="5998802" cy="605101"/>
          </a:xfrm>
          <a:prstGeom prst="rect">
            <a:avLst/>
          </a:prstGeom>
        </p:spPr>
        <p:txBody>
          <a:bodyPr anchor="ctr"/>
          <a:lstStyle>
            <a:lvl1pPr marL="228600" indent="0">
              <a:lnSpc>
                <a:spcPct val="100000"/>
              </a:lnSpc>
              <a:buClrTx/>
              <a:buSzTx/>
              <a:buFontTx/>
              <a:buNone/>
            </a:lvl1pPr>
            <a:lvl2pPr>
              <a:lnSpc>
                <a:spcPct val="100000"/>
              </a:lnSpc>
              <a:buClrTx/>
              <a:buFontTx/>
            </a:lvl2pPr>
            <a:lvl3pPr>
              <a:lnSpc>
                <a:spcPct val="100000"/>
              </a:lnSpc>
              <a:buClrTx/>
              <a:buFontTx/>
            </a:lvl3pPr>
            <a:lvl4pPr>
              <a:lnSpc>
                <a:spcPct val="100000"/>
              </a:lnSpc>
              <a:buClrTx/>
              <a:buFontTx/>
            </a:lvl4pPr>
            <a:lvl5pPr>
              <a:lnSpc>
                <a:spcPct val="100000"/>
              </a:lnSpc>
              <a:buClrTx/>
              <a:buFontTx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Relationship Id="rId19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19.xml"/><Relationship Id="rId21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1.xml"/><Relationship Id="rId23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23.xml"/><Relationship Id="rId25" Type="http://schemas.openxmlformats.org/officeDocument/2006/relationships/slideLayout" Target="../slideLayouts/slideLayout24.xml"/><Relationship Id="rId26" Type="http://schemas.openxmlformats.org/officeDocument/2006/relationships/slideLayout" Target="../slideLayouts/slideLayout25.xml"/><Relationship Id="rId27" Type="http://schemas.openxmlformats.org/officeDocument/2006/relationships/slideLayout" Target="../slideLayouts/slideLayout26.xml"/><Relationship Id="rId28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8.xml"/><Relationship Id="rId30" Type="http://schemas.openxmlformats.org/officeDocument/2006/relationships/slideLayout" Target="../slideLayouts/slideLayout29.xml"/><Relationship Id="rId31" Type="http://schemas.openxmlformats.org/officeDocument/2006/relationships/slideLayout" Target="../slideLayouts/slideLayout30.xml"/><Relationship Id="rId32" Type="http://schemas.openxmlformats.org/officeDocument/2006/relationships/slideLayout" Target="../slideLayouts/slideLayout31.xml"/><Relationship Id="rId33" Type="http://schemas.openxmlformats.org/officeDocument/2006/relationships/slideLayout" Target="../slideLayouts/slideLayout32.xml"/><Relationship Id="rId34" Type="http://schemas.openxmlformats.org/officeDocument/2006/relationships/slideLayout" Target="../slideLayouts/slideLayout33.xml"/><Relationship Id="rId35" Type="http://schemas.openxmlformats.org/officeDocument/2006/relationships/slideLayout" Target="../slideLayouts/slideLayout34.xml"/><Relationship Id="rId36" Type="http://schemas.openxmlformats.org/officeDocument/2006/relationships/slideLayout" Target="../slideLayouts/slideLayout35.xml"/><Relationship Id="rId37" Type="http://schemas.openxmlformats.org/officeDocument/2006/relationships/slideLayout" Target="../slideLayouts/slideLayout36.xml"/><Relationship Id="rId38" Type="http://schemas.openxmlformats.org/officeDocument/2006/relationships/slideLayout" Target="../slideLayouts/slideLayout37.xml"/><Relationship Id="rId39" Type="http://schemas.openxmlformats.org/officeDocument/2006/relationships/slideLayout" Target="../slideLayouts/slideLayout38.xml"/><Relationship Id="rId40" Type="http://schemas.openxmlformats.org/officeDocument/2006/relationships/slideLayout" Target="../slideLayouts/slideLayout39.xml"/><Relationship Id="rId41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1.xml"/><Relationship Id="rId43" Type="http://schemas.openxmlformats.org/officeDocument/2006/relationships/slideLayout" Target="../slideLayouts/slideLayout42.xml"/><Relationship Id="rId44" Type="http://schemas.openxmlformats.org/officeDocument/2006/relationships/slideLayout" Target="../slideLayouts/slideLayout43.xml"/><Relationship Id="rId45" Type="http://schemas.openxmlformats.org/officeDocument/2006/relationships/slideLayout" Target="../slideLayouts/slideLayout44.xml"/><Relationship Id="rId46" Type="http://schemas.openxmlformats.org/officeDocument/2006/relationships/slideLayout" Target="../slideLayouts/slideLayout45.xml"/><Relationship Id="rId47" Type="http://schemas.openxmlformats.org/officeDocument/2006/relationships/slideLayout" Target="../slideLayouts/slideLayout46.xml"/><Relationship Id="rId48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8.xml"/><Relationship Id="rId50" Type="http://schemas.openxmlformats.org/officeDocument/2006/relationships/slideLayout" Target="../slideLayouts/slideLayout49.xml"/><Relationship Id="rId51" Type="http://schemas.openxmlformats.org/officeDocument/2006/relationships/slideLayout" Target="../slideLayouts/slideLayout50.xml"/><Relationship Id="rId52" Type="http://schemas.openxmlformats.org/officeDocument/2006/relationships/slideLayout" Target="../slideLayouts/slideLayout51.xml"/><Relationship Id="rId53" Type="http://schemas.openxmlformats.org/officeDocument/2006/relationships/slideLayout" Target="../slideLayouts/slideLayout52.xml"/><Relationship Id="rId54" Type="http://schemas.openxmlformats.org/officeDocument/2006/relationships/slideLayout" Target="../slideLayouts/slideLayout53.xml"/><Relationship Id="rId55" Type="http://schemas.openxmlformats.org/officeDocument/2006/relationships/slideLayout" Target="../slideLayouts/slideLayout54.xml"/><Relationship Id="rId56" Type="http://schemas.openxmlformats.org/officeDocument/2006/relationships/slideLayout" Target="../slideLayouts/slideLayout55.xml"/><Relationship Id="rId57" Type="http://schemas.openxmlformats.org/officeDocument/2006/relationships/slideLayout" Target="../slideLayouts/slideLayout56.xml"/><Relationship Id="rId58" Type="http://schemas.openxmlformats.org/officeDocument/2006/relationships/slideLayout" Target="../slideLayouts/slideLayout57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8684345" y="4700819"/>
            <a:ext cx="336813" cy="318396"/>
          </a:xfrm>
          <a:prstGeom prst="rect">
            <a:avLst/>
          </a:prstGeom>
          <a:ln w="12700">
            <a:miter lim="400000"/>
          </a:ln>
        </p:spPr>
        <p:txBody>
          <a:bodyPr wrap="none" lIns="91424" tIns="91424" rIns="91424" bIns="91424" anchor="ctr">
            <a:normAutofit fontScale="100000" lnSpcReduction="0"/>
          </a:bodyPr>
          <a:lstStyle>
            <a:lvl1pPr algn="r">
              <a:defRPr sz="1000">
                <a:solidFill>
                  <a:schemeClr val="accent2">
                    <a:lumOff val="21764"/>
                  </a:schemeClr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  <p:sldLayoutId id="2147483700" r:id="rId53"/>
    <p:sldLayoutId id="2147483701" r:id="rId54"/>
    <p:sldLayoutId id="2147483702" r:id="rId55"/>
    <p:sldLayoutId id="2147483703" r:id="rId56"/>
    <p:sldLayoutId id="2147483704" r:id="rId57"/>
    <p:sldLayoutId id="2147483705" r:id="rId58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9pPr>
    </p:titleStyle>
    <p:bodyStyle>
      <a:lvl1pPr marL="457200" marR="0" indent="-3429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●"/>
        <a:tabLst/>
        <a:defRPr b="0" baseline="0" cap="none" i="0" spc="0" strike="noStrike" sz="1800" u="none">
          <a:solidFill>
            <a:schemeClr val="accent2">
              <a:lumOff val="21764"/>
            </a:schemeClr>
          </a:solidFill>
          <a:uFillTx/>
          <a:latin typeface="+mj-lt"/>
          <a:ea typeface="+mj-ea"/>
          <a:cs typeface="+mj-cs"/>
          <a:sym typeface="Arial"/>
        </a:defRPr>
      </a:lvl1pPr>
      <a:lvl2pPr marL="10051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○"/>
        <a:tabLst/>
        <a:defRPr b="0" baseline="0" cap="none" i="0" spc="0" strike="noStrike" sz="1800" u="none">
          <a:solidFill>
            <a:schemeClr val="accent2">
              <a:lumOff val="21764"/>
            </a:schemeClr>
          </a:solidFill>
          <a:uFillTx/>
          <a:latin typeface="+mj-lt"/>
          <a:ea typeface="+mj-ea"/>
          <a:cs typeface="+mj-cs"/>
          <a:sym typeface="Arial"/>
        </a:defRPr>
      </a:lvl2pPr>
      <a:lvl3pPr marL="14623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■"/>
        <a:tabLst/>
        <a:defRPr b="0" baseline="0" cap="none" i="0" spc="0" strike="noStrike" sz="1800" u="none">
          <a:solidFill>
            <a:schemeClr val="accent2">
              <a:lumOff val="21764"/>
            </a:schemeClr>
          </a:solidFill>
          <a:uFillTx/>
          <a:latin typeface="+mj-lt"/>
          <a:ea typeface="+mj-ea"/>
          <a:cs typeface="+mj-cs"/>
          <a:sym typeface="Arial"/>
        </a:defRPr>
      </a:lvl3pPr>
      <a:lvl4pPr marL="19195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●"/>
        <a:tabLst/>
        <a:defRPr b="0" baseline="0" cap="none" i="0" spc="0" strike="noStrike" sz="1800" u="none">
          <a:solidFill>
            <a:schemeClr val="accent2">
              <a:lumOff val="21764"/>
            </a:schemeClr>
          </a:solidFill>
          <a:uFillTx/>
          <a:latin typeface="+mj-lt"/>
          <a:ea typeface="+mj-ea"/>
          <a:cs typeface="+mj-cs"/>
          <a:sym typeface="Arial"/>
        </a:defRPr>
      </a:lvl4pPr>
      <a:lvl5pPr marL="23767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○"/>
        <a:tabLst/>
        <a:defRPr b="0" baseline="0" cap="none" i="0" spc="0" strike="noStrike" sz="1800" u="none">
          <a:solidFill>
            <a:schemeClr val="accent2">
              <a:lumOff val="21764"/>
            </a:schemeClr>
          </a:solidFill>
          <a:uFillTx/>
          <a:latin typeface="+mj-lt"/>
          <a:ea typeface="+mj-ea"/>
          <a:cs typeface="+mj-cs"/>
          <a:sym typeface="Arial"/>
        </a:defRPr>
      </a:lvl5pPr>
      <a:lvl6pPr marL="28339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■"/>
        <a:tabLst/>
        <a:defRPr b="0" baseline="0" cap="none" i="0" spc="0" strike="noStrike" sz="1800" u="none">
          <a:solidFill>
            <a:schemeClr val="accent2">
              <a:lumOff val="21764"/>
            </a:schemeClr>
          </a:solidFill>
          <a:uFillTx/>
          <a:latin typeface="+mj-lt"/>
          <a:ea typeface="+mj-ea"/>
          <a:cs typeface="+mj-cs"/>
          <a:sym typeface="Arial"/>
        </a:defRPr>
      </a:lvl6pPr>
      <a:lvl7pPr marL="32911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●"/>
        <a:tabLst/>
        <a:defRPr b="0" baseline="0" cap="none" i="0" spc="0" strike="noStrike" sz="1800" u="none">
          <a:solidFill>
            <a:schemeClr val="accent2">
              <a:lumOff val="21764"/>
            </a:schemeClr>
          </a:solidFill>
          <a:uFillTx/>
          <a:latin typeface="+mj-lt"/>
          <a:ea typeface="+mj-ea"/>
          <a:cs typeface="+mj-cs"/>
          <a:sym typeface="Arial"/>
        </a:defRPr>
      </a:lvl7pPr>
      <a:lvl8pPr marL="37483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○"/>
        <a:tabLst/>
        <a:defRPr b="0" baseline="0" cap="none" i="0" spc="0" strike="noStrike" sz="1800" u="none">
          <a:solidFill>
            <a:schemeClr val="accent2">
              <a:lumOff val="21764"/>
            </a:schemeClr>
          </a:solidFill>
          <a:uFillTx/>
          <a:latin typeface="+mj-lt"/>
          <a:ea typeface="+mj-ea"/>
          <a:cs typeface="+mj-cs"/>
          <a:sym typeface="Arial"/>
        </a:defRPr>
      </a:lvl8pPr>
      <a:lvl9pPr marL="42055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■"/>
        <a:tabLst/>
        <a:defRPr b="0" baseline="0" cap="none" i="0" spc="0" strike="noStrike" sz="1800" u="none">
          <a:solidFill>
            <a:schemeClr val="accent2">
              <a:lumOff val="21764"/>
            </a:schemeClr>
          </a:solidFill>
          <a:uFillTx/>
          <a:latin typeface="+mj-lt"/>
          <a:ea typeface="+mj-ea"/>
          <a:cs typeface="+mj-cs"/>
          <a:sym typeface="Arial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8.xm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image" Target="../media/image8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video" Target="../media/media1.mp4"/><Relationship Id="rId3" Type="http://schemas.microsoft.com/office/2007/relationships/media" Target="../media/media1.mp4"/><Relationship Id="rId4" Type="http://schemas.openxmlformats.org/officeDocument/2006/relationships/image" Target="../media/image9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8.xml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8.xml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8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image" Target="../media/image2.png"/><Relationship Id="rId3" Type="http://schemas.openxmlformats.org/officeDocument/2006/relationships/image" Target="../media/image1.jpeg"/><Relationship Id="rId4" Type="http://schemas.openxmlformats.org/officeDocument/2006/relationships/image" Target="../media/image2.jpe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image" Target="../media/image3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image" Target="../media/image4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image" Target="../media/image5.png"/><Relationship Id="rId3" Type="http://schemas.openxmlformats.org/officeDocument/2006/relationships/image" Target="../media/image3.jpe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image" Target="../media/image4.jpe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image" Target="../media/image6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image" Target="../media/image5.jpe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image" Target="../media/image7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" name="Google Shape;572;p60" descr="Google Shape;572;p60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717" name="Google Shape;573;p60"/>
          <p:cNvSpPr txBox="1"/>
          <p:nvPr>
            <p:ph type="title"/>
          </p:nvPr>
        </p:nvSpPr>
        <p:spPr>
          <a:xfrm>
            <a:off x="0" y="-1"/>
            <a:ext cx="6655200" cy="3234002"/>
          </a:xfrm>
          <a:prstGeom prst="rect">
            <a:avLst/>
          </a:prstGeom>
        </p:spPr>
        <p:txBody>
          <a:bodyPr/>
          <a:lstStyle/>
          <a:p>
            <a:pPr/>
            <a:r>
              <a:t>ASL INTERPRETING</a:t>
            </a:r>
          </a:p>
          <a:p>
            <a:pPr/>
            <a:r>
              <a:t>GLOVE</a:t>
            </a:r>
          </a:p>
        </p:txBody>
      </p:sp>
      <p:sp>
        <p:nvSpPr>
          <p:cNvPr id="718" name="Google Shape;574;p60"/>
          <p:cNvSpPr txBox="1"/>
          <p:nvPr>
            <p:ph type="body" sz="quarter" idx="1"/>
          </p:nvPr>
        </p:nvSpPr>
        <p:spPr>
          <a:xfrm>
            <a:off x="131699" y="3950549"/>
            <a:ext cx="2964302" cy="435001"/>
          </a:xfrm>
          <a:prstGeom prst="rect">
            <a:avLst/>
          </a:prstGeom>
        </p:spPr>
        <p:txBody>
          <a:bodyPr/>
          <a:lstStyle>
            <a:lvl1pPr marL="0" indent="0" defTabSz="612648">
              <a:defRPr sz="1608">
                <a:solidFill>
                  <a:srgbClr val="000000"/>
                </a:solidFill>
              </a:defRPr>
            </a:lvl1pPr>
          </a:lstStyle>
          <a:p>
            <a:pPr/>
            <a:r>
              <a:t>Team 7</a:t>
            </a:r>
          </a:p>
        </p:txBody>
      </p:sp>
      <p:sp>
        <p:nvSpPr>
          <p:cNvPr id="719" name="FINAL…"/>
          <p:cNvSpPr txBox="1"/>
          <p:nvPr/>
        </p:nvSpPr>
        <p:spPr>
          <a:xfrm>
            <a:off x="6730381" y="121879"/>
            <a:ext cx="2338438" cy="7012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FINAL </a:t>
            </a:r>
          </a:p>
          <a:p>
            <a:pPr>
              <a:defRPr sz="2400">
                <a:solidFill>
                  <a:srgbClr val="FFFFFF"/>
                </a:solidFill>
              </a:defRPr>
            </a:pPr>
            <a:r>
              <a:t>PRESENTATION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646;p69"/>
          <p:cNvSpPr txBox="1"/>
          <p:nvPr>
            <p:ph type="title"/>
          </p:nvPr>
        </p:nvSpPr>
        <p:spPr>
          <a:xfrm>
            <a:off x="370449" y="56199"/>
            <a:ext cx="8520602" cy="572702"/>
          </a:xfrm>
          <a:prstGeom prst="rect">
            <a:avLst/>
          </a:prstGeom>
        </p:spPr>
        <p:txBody>
          <a:bodyPr/>
          <a:lstStyle/>
          <a:p>
            <a:pPr/>
            <a:r>
              <a:t>Results</a:t>
            </a:r>
          </a:p>
        </p:txBody>
      </p:sp>
      <p:graphicFrame>
        <p:nvGraphicFramePr>
          <p:cNvPr id="769" name="Google Shape;647;p69"/>
          <p:cNvGraphicFramePr/>
          <p:nvPr/>
        </p:nvGraphicFramePr>
        <p:xfrm>
          <a:off x="673650" y="722649"/>
          <a:ext cx="7796701" cy="3867852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1949175"/>
                <a:gridCol w="1949175"/>
                <a:gridCol w="1949175"/>
                <a:gridCol w="1949175"/>
              </a:tblGrid>
              <a:tr h="38285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2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Sign</a:t>
                      </a:r>
                    </a:p>
                  </a:txBody>
                  <a:tcPr marL="91425" marR="91425" marT="91425" marB="91425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2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# of times attempted</a:t>
                      </a:r>
                    </a:p>
                  </a:txBody>
                  <a:tcPr marL="91425" marR="91425" marT="91425" marB="91425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2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# of times detected</a:t>
                      </a:r>
                    </a:p>
                  </a:txBody>
                  <a:tcPr marL="91425" marR="91425" marT="91425" marB="91425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2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% accuracy</a:t>
                      </a:r>
                    </a:p>
                  </a:txBody>
                  <a:tcPr marL="91425" marR="91425" marT="91425" marB="91425" anchor="t" anchorCtr="0" horzOverflow="overflow"/>
                </a:tc>
              </a:tr>
              <a:tr h="34850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2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ILY</a:t>
                      </a:r>
                    </a:p>
                  </a:txBody>
                  <a:tcPr marL="91425" marR="91425" marT="91425" marB="91425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2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10</a:t>
                      </a:r>
                    </a:p>
                  </a:txBody>
                  <a:tcPr marL="91425" marR="91425" marT="91425" marB="91425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2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10</a:t>
                      </a:r>
                    </a:p>
                  </a:txBody>
                  <a:tcPr marL="91425" marR="91425" marT="91425" marB="91425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2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100</a:t>
                      </a:r>
                    </a:p>
                  </a:txBody>
                  <a:tcPr marL="91425" marR="91425" marT="91425" marB="91425" anchor="t" anchorCtr="0" horzOverflow="overflow"/>
                </a:tc>
              </a:tr>
              <a:tr h="34850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2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Point</a:t>
                      </a:r>
                    </a:p>
                  </a:txBody>
                  <a:tcPr marL="91425" marR="91425" marT="91425" marB="91425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2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10</a:t>
                      </a:r>
                    </a:p>
                  </a:txBody>
                  <a:tcPr marL="91425" marR="91425" marT="91425" marB="91425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2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10</a:t>
                      </a:r>
                    </a:p>
                  </a:txBody>
                  <a:tcPr marL="91425" marR="91425" marT="91425" marB="91425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2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100</a:t>
                      </a:r>
                    </a:p>
                  </a:txBody>
                  <a:tcPr marL="91425" marR="91425" marT="91425" marB="91425" anchor="t" anchorCtr="0" horzOverflow="overflow"/>
                </a:tc>
              </a:tr>
              <a:tr h="34850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2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Fine</a:t>
                      </a:r>
                    </a:p>
                  </a:txBody>
                  <a:tcPr marL="91425" marR="91425" marT="91425" marB="91425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2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10</a:t>
                      </a:r>
                    </a:p>
                  </a:txBody>
                  <a:tcPr marL="91425" marR="91425" marT="91425" marB="91425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2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9</a:t>
                      </a:r>
                    </a:p>
                  </a:txBody>
                  <a:tcPr marL="91425" marR="91425" marT="91425" marB="91425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2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90</a:t>
                      </a:r>
                    </a:p>
                  </a:txBody>
                  <a:tcPr marL="91425" marR="91425" marT="91425" marB="91425" anchor="t" anchorCtr="0" horzOverflow="overflow"/>
                </a:tc>
              </a:tr>
              <a:tr h="34850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2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A</a:t>
                      </a:r>
                    </a:p>
                  </a:txBody>
                  <a:tcPr marL="91425" marR="91425" marT="91425" marB="91425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2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10</a:t>
                      </a:r>
                    </a:p>
                  </a:txBody>
                  <a:tcPr marL="91425" marR="91425" marT="91425" marB="91425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2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10</a:t>
                      </a:r>
                    </a:p>
                  </a:txBody>
                  <a:tcPr marL="91425" marR="91425" marT="91425" marB="91425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2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100</a:t>
                      </a:r>
                    </a:p>
                  </a:txBody>
                  <a:tcPr marL="91425" marR="91425" marT="91425" marB="91425" anchor="t" anchorCtr="0" horzOverflow="overflow"/>
                </a:tc>
              </a:tr>
              <a:tr h="34850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2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G</a:t>
                      </a:r>
                    </a:p>
                  </a:txBody>
                  <a:tcPr marL="91425" marR="91425" marT="91425" marB="91425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2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10</a:t>
                      </a:r>
                    </a:p>
                  </a:txBody>
                  <a:tcPr marL="91425" marR="91425" marT="91425" marB="91425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2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9</a:t>
                      </a:r>
                    </a:p>
                  </a:txBody>
                  <a:tcPr marL="91425" marR="91425" marT="91425" marB="91425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2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90</a:t>
                      </a:r>
                    </a:p>
                  </a:txBody>
                  <a:tcPr marL="91425" marR="91425" marT="91425" marB="91425" anchor="t" anchorCtr="0" horzOverflow="overflow"/>
                </a:tc>
              </a:tr>
              <a:tr h="34850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2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O</a:t>
                      </a:r>
                    </a:p>
                  </a:txBody>
                  <a:tcPr marL="91425" marR="91425" marT="91425" marB="91425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2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10</a:t>
                      </a:r>
                    </a:p>
                  </a:txBody>
                  <a:tcPr marL="91425" marR="91425" marT="91425" marB="91425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2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8</a:t>
                      </a:r>
                    </a:p>
                  </a:txBody>
                  <a:tcPr marL="91425" marR="91425" marT="91425" marB="91425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2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80</a:t>
                      </a:r>
                    </a:p>
                  </a:txBody>
                  <a:tcPr marL="91425" marR="91425" marT="91425" marB="91425" anchor="t" anchorCtr="0" horzOverflow="overflow"/>
                </a:tc>
              </a:tr>
              <a:tr h="34850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2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B</a:t>
                      </a:r>
                    </a:p>
                  </a:txBody>
                  <a:tcPr marL="91425" marR="91425" marT="91425" marB="91425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2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10</a:t>
                      </a:r>
                    </a:p>
                  </a:txBody>
                  <a:tcPr marL="91425" marR="91425" marT="91425" marB="91425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2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10</a:t>
                      </a:r>
                    </a:p>
                  </a:txBody>
                  <a:tcPr marL="91425" marR="91425" marT="91425" marB="91425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2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100</a:t>
                      </a:r>
                    </a:p>
                  </a:txBody>
                  <a:tcPr marL="91425" marR="91425" marT="91425" marB="91425" anchor="t" anchorCtr="0" horzOverflow="overflow"/>
                </a:tc>
              </a:tr>
              <a:tr h="34850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2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F</a:t>
                      </a:r>
                    </a:p>
                  </a:txBody>
                  <a:tcPr marL="91425" marR="91425" marT="91425" marB="91425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2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10</a:t>
                      </a:r>
                    </a:p>
                  </a:txBody>
                  <a:tcPr marL="91425" marR="91425" marT="91425" marB="91425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2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8</a:t>
                      </a:r>
                    </a:p>
                  </a:txBody>
                  <a:tcPr marL="91425" marR="91425" marT="91425" marB="91425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2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80</a:t>
                      </a:r>
                    </a:p>
                  </a:txBody>
                  <a:tcPr marL="91425" marR="91425" marT="91425" marB="91425" anchor="t" anchorCtr="0" horzOverflow="overflow"/>
                </a:tc>
              </a:tr>
              <a:tr h="34850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2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Y</a:t>
                      </a:r>
                    </a:p>
                  </a:txBody>
                  <a:tcPr marL="91425" marR="91425" marT="91425" marB="91425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2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10</a:t>
                      </a:r>
                    </a:p>
                  </a:txBody>
                  <a:tcPr marL="91425" marR="91425" marT="91425" marB="91425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2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10</a:t>
                      </a:r>
                    </a:p>
                  </a:txBody>
                  <a:tcPr marL="91425" marR="91425" marT="91425" marB="91425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2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100</a:t>
                      </a:r>
                    </a:p>
                  </a:txBody>
                  <a:tcPr marL="91425" marR="91425" marT="91425" marB="91425" anchor="t" anchorCtr="0" horzOverflow="overflow"/>
                </a:tc>
              </a:tr>
              <a:tr h="34850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2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Average Accuracy</a:t>
                      </a:r>
                    </a:p>
                  </a:txBody>
                  <a:tcPr marL="91425" marR="91425" marT="91425" marB="91425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2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90</a:t>
                      </a:r>
                    </a:p>
                  </a:txBody>
                  <a:tcPr marL="91425" marR="91425" marT="91425" marB="91425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2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84</a:t>
                      </a:r>
                    </a:p>
                  </a:txBody>
                  <a:tcPr marL="91425" marR="91425" marT="91425" marB="91425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2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93.33</a:t>
                      </a:r>
                    </a:p>
                  </a:txBody>
                  <a:tcPr marL="91425" marR="91425" marT="91425" marB="91425" anchor="t" anchorCtr="0" horzOverflow="overflow"/>
                </a:tc>
              </a:tr>
            </a:tbl>
          </a:graphicData>
        </a:graphic>
      </p:graphicFrame>
      <p:sp>
        <p:nvSpPr>
          <p:cNvPr id="770" name="Google Shape;648;p69"/>
          <p:cNvSpPr txBox="1"/>
          <p:nvPr/>
        </p:nvSpPr>
        <p:spPr>
          <a:xfrm>
            <a:off x="3796550" y="4762749"/>
            <a:ext cx="3391201" cy="3987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>
                <a:latin typeface="Work Sans"/>
                <a:ea typeface="Work Sans"/>
                <a:cs typeface="Work Sans"/>
                <a:sym typeface="Work Sans"/>
              </a:defRPr>
            </a:lvl1pPr>
          </a:lstStyle>
          <a:p>
            <a:pPr/>
            <a:r>
              <a:t>Table 1: Results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654;p70"/>
          <p:cNvSpPr txBox="1"/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</p:spPr>
        <p:txBody>
          <a:bodyPr/>
          <a:lstStyle/>
          <a:p>
            <a:pPr indent="-330200">
              <a:buSzPts val="1600"/>
              <a:defRPr sz="1600"/>
            </a:pPr>
            <a:r>
              <a:t>Average Testing Accuracy: 70.69%</a:t>
            </a:r>
          </a:p>
          <a:p>
            <a:pPr marL="0" indent="457200">
              <a:buSzTx/>
              <a:buNone/>
            </a:pPr>
            <a:endParaRPr sz="1600"/>
          </a:p>
          <a:p>
            <a:pPr indent="-330200">
              <a:buSzPts val="1600"/>
              <a:defRPr sz="1600"/>
            </a:pPr>
            <a:r>
              <a:t>Metrics used:</a:t>
            </a:r>
          </a:p>
          <a:p>
            <a:pPr lvl="1" indent="-330200">
              <a:buSzPts val="1600"/>
              <a:defRPr sz="1600"/>
            </a:pPr>
            <a:r>
              <a:t>Precision</a:t>
            </a:r>
          </a:p>
          <a:p>
            <a:pPr lvl="1" indent="-330200">
              <a:buSzPts val="1600"/>
              <a:defRPr sz="1600"/>
            </a:pPr>
            <a:r>
              <a:t>Recall</a:t>
            </a:r>
          </a:p>
          <a:p>
            <a:pPr lvl="1" indent="-330200">
              <a:buSzPts val="1600"/>
              <a:defRPr sz="1600"/>
            </a:pPr>
            <a:r>
              <a:t>F1-Score</a:t>
            </a:r>
          </a:p>
          <a:p>
            <a:pPr marL="0" indent="457200">
              <a:buSzTx/>
              <a:buNone/>
            </a:pPr>
            <a:endParaRPr sz="1600"/>
          </a:p>
          <a:p>
            <a:pPr indent="-330200">
              <a:buSzPts val="1600"/>
              <a:defRPr sz="1600"/>
            </a:pPr>
            <a:r>
              <a:t>Increased precision for inference</a:t>
            </a:r>
          </a:p>
          <a:p>
            <a:pPr marL="0" indent="457200">
              <a:buSzTx/>
              <a:buNone/>
            </a:pPr>
            <a:endParaRPr sz="1600"/>
          </a:p>
          <a:p>
            <a:pPr indent="-330200">
              <a:buSzPts val="1600"/>
              <a:defRPr sz="1600"/>
            </a:pPr>
            <a:r>
              <a:t>Hyperparameter Tuning: GridSearchCV</a:t>
            </a:r>
          </a:p>
        </p:txBody>
      </p:sp>
      <p:pic>
        <p:nvPicPr>
          <p:cNvPr id="773" name="Google Shape;655;p70" descr="Google Shape;655;p7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83818" y="1017724"/>
            <a:ext cx="3248368" cy="3416403"/>
          </a:xfrm>
          <a:prstGeom prst="rect">
            <a:avLst/>
          </a:prstGeom>
          <a:ln w="12700">
            <a:miter lim="400000"/>
          </a:ln>
        </p:spPr>
      </p:pic>
      <p:sp>
        <p:nvSpPr>
          <p:cNvPr id="774" name="Google Shape;656;p70"/>
          <p:cNvSpPr txBox="1"/>
          <p:nvPr/>
        </p:nvSpPr>
        <p:spPr>
          <a:xfrm>
            <a:off x="5755399" y="4568874"/>
            <a:ext cx="2305201" cy="3606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1200">
                <a:latin typeface="Work Sans"/>
                <a:ea typeface="Work Sans"/>
                <a:cs typeface="Work Sans"/>
                <a:sym typeface="Work Sans"/>
              </a:defRPr>
            </a:lvl1pPr>
          </a:lstStyle>
          <a:p>
            <a:pPr/>
            <a:r>
              <a:t>Fig 8: ML Model Results</a:t>
            </a:r>
          </a:p>
        </p:txBody>
      </p:sp>
      <p:sp>
        <p:nvSpPr>
          <p:cNvPr id="775" name="Google Shape;653;p70"/>
          <p:cNvSpPr txBox="1"/>
          <p:nvPr>
            <p:ph type="title"/>
          </p:nvPr>
        </p:nvSpPr>
        <p:spPr>
          <a:xfrm>
            <a:off x="370449" y="56199"/>
            <a:ext cx="8520602" cy="572702"/>
          </a:xfrm>
          <a:prstGeom prst="rect">
            <a:avLst/>
          </a:prstGeom>
        </p:spPr>
        <p:txBody>
          <a:bodyPr/>
          <a:lstStyle/>
          <a:p>
            <a:pPr/>
            <a:r>
              <a:t>Results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661;p71"/>
          <p:cNvSpPr txBox="1"/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</p:spPr>
        <p:txBody>
          <a:bodyPr/>
          <a:lstStyle/>
          <a:p>
            <a:pPr/>
            <a:r>
              <a:t>Demonstration</a:t>
            </a:r>
          </a:p>
        </p:txBody>
      </p:sp>
      <p:pic>
        <p:nvPicPr>
          <p:cNvPr id="778" name="WhatsApp Video 2025-04-12 at 23.00.05.mp4" descr="WhatsApp Video 2025-04-12 at 23.00.05.mp4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114500" y="1054535"/>
            <a:ext cx="6915000" cy="388665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109" fill="hold"/>
                                        <p:tgtEl>
                                          <p:spTgt spid="77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778"/>
                </p:tgtEl>
              </p:cMediaNode>
            </p:video>
            <p:seq concurrent="1" prevAc="none" nextAc="seek">
              <p:cTn id="8" evtFilter="cancelBubble" nodeType="interactiveSeq" restart="whenNotActive" fill="hold">
                <p:stCondLst>
                  <p:cond delay="0" evt="onClick">
                    <p:tgtEl>
                      <p:spTgt spid="778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7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778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667;p72"/>
          <p:cNvSpPr txBox="1"/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</p:spPr>
        <p:txBody>
          <a:bodyPr/>
          <a:lstStyle/>
          <a:p>
            <a:pPr/>
            <a:r>
              <a:t>Future Plans</a:t>
            </a:r>
          </a:p>
        </p:txBody>
      </p:sp>
      <p:sp>
        <p:nvSpPr>
          <p:cNvPr id="781" name="Google Shape;668;p72"/>
          <p:cNvSpPr txBox="1"/>
          <p:nvPr>
            <p:ph type="body" idx="1"/>
          </p:nvPr>
        </p:nvSpPr>
        <p:spPr>
          <a:xfrm>
            <a:off x="311700" y="1152475"/>
            <a:ext cx="7892699" cy="3416400"/>
          </a:xfrm>
          <a:prstGeom prst="rect">
            <a:avLst/>
          </a:prstGeom>
        </p:spPr>
        <p:txBody>
          <a:bodyPr/>
          <a:lstStyle/>
          <a:p>
            <a:pPr indent="-355600">
              <a:lnSpc>
                <a:spcPct val="150000"/>
              </a:lnSpc>
              <a:buSzPts val="2000"/>
              <a:defRPr sz="2000"/>
            </a:pPr>
            <a:r>
              <a:t>Redesign PCB to better suit the needs of the project</a:t>
            </a:r>
          </a:p>
          <a:p>
            <a:pPr indent="-355600">
              <a:lnSpc>
                <a:spcPct val="150000"/>
              </a:lnSpc>
              <a:buSzPts val="2000"/>
              <a:defRPr sz="2000"/>
            </a:pPr>
            <a:r>
              <a:t>Select more accurate flex sensors</a:t>
            </a:r>
          </a:p>
          <a:p>
            <a:pPr indent="-355600">
              <a:lnSpc>
                <a:spcPct val="150000"/>
              </a:lnSpc>
              <a:buSzPts val="2000"/>
              <a:defRPr sz="2000"/>
            </a:pPr>
            <a:r>
              <a:t>Implement lightweight ML Inference of ESP32</a:t>
            </a:r>
          </a:p>
          <a:p>
            <a:pPr indent="-355600">
              <a:lnSpc>
                <a:spcPct val="150000"/>
              </a:lnSpc>
              <a:buSzPts val="2000"/>
              <a:defRPr sz="2000"/>
            </a:pPr>
            <a:r>
              <a:t>Enhance dataset for better model training</a:t>
            </a:r>
          </a:p>
          <a:p>
            <a:pPr indent="-355600">
              <a:lnSpc>
                <a:spcPct val="150000"/>
              </a:lnSpc>
              <a:buSzPts val="2000"/>
              <a:defRPr sz="2000"/>
            </a:pPr>
            <a:r>
              <a:t>Continuously improve on the number of signs that can be translated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679;p74"/>
          <p:cNvSpPr txBox="1"/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</p:spPr>
        <p:txBody>
          <a:bodyPr/>
          <a:lstStyle/>
          <a:p>
            <a:pPr/>
            <a:r>
              <a:t>Sources</a:t>
            </a:r>
          </a:p>
        </p:txBody>
      </p:sp>
      <p:sp>
        <p:nvSpPr>
          <p:cNvPr id="784" name="Google Shape;680;p74"/>
          <p:cNvSpPr txBox="1"/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sz="1700"/>
            </a:lvl1pPr>
          </a:lstStyle>
          <a:p>
            <a:pPr/>
            <a:r>
              <a:t>[1] “Sign Language Alphabet - Tips and Tricks to remember it fast!,” Lingvano ASL, Nov. 08, 2022. https://www.lingvano.com/asl/blog/sign-language-alphabet/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673;p73"/>
          <p:cNvSpPr txBox="1"/>
          <p:nvPr>
            <p:ph type="title"/>
          </p:nvPr>
        </p:nvSpPr>
        <p:spPr>
          <a:xfrm>
            <a:off x="412799" y="1999050"/>
            <a:ext cx="8520602" cy="572701"/>
          </a:xfrm>
          <a:prstGeom prst="rect">
            <a:avLst/>
          </a:prstGeom>
        </p:spPr>
        <p:txBody>
          <a:bodyPr/>
          <a:lstStyle/>
          <a:p>
            <a:pPr algn="ctr" defTabSz="365760">
              <a:defRPr sz="1920"/>
            </a:pPr>
            <a:r>
              <a:t>THANK YOU</a:t>
            </a:r>
          </a:p>
          <a:p>
            <a:pPr algn="ctr" defTabSz="365760">
              <a:defRPr sz="1920"/>
            </a:pPr>
            <a:r>
              <a:t>Q/A</a:t>
            </a:r>
          </a:p>
        </p:txBody>
      </p:sp>
      <p:sp>
        <p:nvSpPr>
          <p:cNvPr id="787" name="Google Shape;674;p73"/>
          <p:cNvSpPr txBox="1"/>
          <p:nvPr>
            <p:ph type="body" idx="1"/>
          </p:nvPr>
        </p:nvSpPr>
        <p:spPr>
          <a:xfrm>
            <a:off x="4883699" y="5301124"/>
            <a:ext cx="8520602" cy="3416401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579;p61"/>
          <p:cNvSpPr txBox="1"/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</p:spPr>
        <p:txBody>
          <a:bodyPr/>
          <a:lstStyle/>
          <a:p>
            <a:pPr/>
            <a:r>
              <a:t>Team Members</a:t>
            </a:r>
          </a:p>
        </p:txBody>
      </p:sp>
      <p:sp>
        <p:nvSpPr>
          <p:cNvPr id="722" name="Google Shape;580;p61"/>
          <p:cNvSpPr txBox="1"/>
          <p:nvPr/>
        </p:nvSpPr>
        <p:spPr>
          <a:xfrm>
            <a:off x="818124" y="3618574"/>
            <a:ext cx="1758002" cy="8178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algn="ctr">
              <a:defRPr sz="2100">
                <a:latin typeface="Work Sans"/>
                <a:ea typeface="Work Sans"/>
                <a:cs typeface="Work Sans"/>
                <a:sym typeface="Work Sans"/>
              </a:defRPr>
            </a:pPr>
            <a:r>
              <a:t>Kris </a:t>
            </a:r>
          </a:p>
          <a:p>
            <a:pPr algn="ctr">
              <a:defRPr sz="2100">
                <a:latin typeface="Work Sans"/>
                <a:ea typeface="Work Sans"/>
                <a:cs typeface="Work Sans"/>
                <a:sym typeface="Work Sans"/>
              </a:defRPr>
            </a:pPr>
            <a:r>
              <a:t>Gurung</a:t>
            </a:r>
          </a:p>
        </p:txBody>
      </p:sp>
      <p:sp>
        <p:nvSpPr>
          <p:cNvPr id="723" name="Google Shape;581;p61"/>
          <p:cNvSpPr txBox="1"/>
          <p:nvPr/>
        </p:nvSpPr>
        <p:spPr>
          <a:xfrm>
            <a:off x="2910250" y="3618574"/>
            <a:ext cx="3441001" cy="8178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algn="ctr">
              <a:defRPr sz="2100">
                <a:latin typeface="Work Sans"/>
                <a:ea typeface="Work Sans"/>
                <a:cs typeface="Work Sans"/>
                <a:sym typeface="Work Sans"/>
              </a:defRPr>
            </a:pPr>
            <a:r>
              <a:t>Anirudhhan</a:t>
            </a:r>
          </a:p>
          <a:p>
            <a:pPr algn="ctr">
              <a:defRPr sz="2100">
                <a:latin typeface="Work Sans"/>
                <a:ea typeface="Work Sans"/>
                <a:cs typeface="Work Sans"/>
                <a:sym typeface="Work Sans"/>
              </a:defRPr>
            </a:pPr>
            <a:r>
              <a:t>Raghuraman</a:t>
            </a:r>
          </a:p>
        </p:txBody>
      </p:sp>
      <p:sp>
        <p:nvSpPr>
          <p:cNvPr id="724" name="Google Shape;582;p61"/>
          <p:cNvSpPr txBox="1"/>
          <p:nvPr/>
        </p:nvSpPr>
        <p:spPr>
          <a:xfrm>
            <a:off x="6567875" y="3618574"/>
            <a:ext cx="2062501" cy="8178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algn="ctr">
              <a:defRPr sz="2100">
                <a:latin typeface="Work Sans"/>
                <a:ea typeface="Work Sans"/>
                <a:cs typeface="Work Sans"/>
                <a:sym typeface="Work Sans"/>
              </a:defRPr>
            </a:pPr>
            <a:r>
              <a:t>Madalyn</a:t>
            </a:r>
          </a:p>
          <a:p>
            <a:pPr algn="ctr">
              <a:defRPr sz="2100">
                <a:latin typeface="Work Sans"/>
                <a:ea typeface="Work Sans"/>
                <a:cs typeface="Work Sans"/>
                <a:sym typeface="Work Sans"/>
              </a:defRPr>
            </a:pPr>
            <a:r>
              <a:t>Wiley</a:t>
            </a:r>
          </a:p>
        </p:txBody>
      </p:sp>
      <p:pic>
        <p:nvPicPr>
          <p:cNvPr id="725" name="Google Shape;583;p61" descr="Google Shape;583;p6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802863" y="1142713"/>
            <a:ext cx="1592526" cy="2350875"/>
          </a:xfrm>
          <a:prstGeom prst="rect">
            <a:avLst/>
          </a:prstGeom>
          <a:ln w="12700">
            <a:miter lim="400000"/>
          </a:ln>
        </p:spPr>
      </p:pic>
      <p:pic>
        <p:nvPicPr>
          <p:cNvPr id="726" name="Google Shape;584;p61" descr="Google Shape;584;p61"/>
          <p:cNvPicPr>
            <a:picLocks noChangeAspect="1"/>
          </p:cNvPicPr>
          <p:nvPr/>
        </p:nvPicPr>
        <p:blipFill>
          <a:blip r:embed="rId3">
            <a:extLst/>
          </a:blip>
          <a:srcRect l="0" t="29582" r="12379" b="0"/>
          <a:stretch>
            <a:fillRect/>
          </a:stretch>
        </p:blipFill>
        <p:spPr>
          <a:xfrm>
            <a:off x="3813238" y="1099450"/>
            <a:ext cx="1635013" cy="2356742"/>
          </a:xfrm>
          <a:prstGeom prst="rect">
            <a:avLst/>
          </a:prstGeom>
          <a:ln w="12700">
            <a:miter lim="400000"/>
          </a:ln>
        </p:spPr>
      </p:pic>
      <p:pic>
        <p:nvPicPr>
          <p:cNvPr id="727" name="Google Shape;585;p61" descr="Google Shape;585;p61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34164" y="1142725"/>
            <a:ext cx="1435986" cy="235084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590;p62"/>
          <p:cNvSpPr txBox="1"/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</p:spPr>
        <p:txBody>
          <a:bodyPr/>
          <a:lstStyle/>
          <a:p>
            <a:pPr/>
            <a:r>
              <a:t>Project Summary</a:t>
            </a:r>
          </a:p>
        </p:txBody>
      </p:sp>
      <p:sp>
        <p:nvSpPr>
          <p:cNvPr id="730" name="Google Shape;591;p62"/>
          <p:cNvSpPr txBox="1"/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2000"/>
            </a:pPr>
            <a:r>
              <a:t>Design an American Sign Language (ASL)-interpreting glove that converts sign language to english and outputs the translation</a:t>
            </a:r>
          </a:p>
          <a:p>
            <a:pPr marL="0" indent="457200">
              <a:buSzTx/>
              <a:buNone/>
            </a:pPr>
            <a:endParaRPr sz="2000"/>
          </a:p>
          <a:p>
            <a:pPr indent="-355600">
              <a:buSzPts val="2000"/>
              <a:defRPr sz="2000"/>
            </a:pPr>
            <a:r>
              <a:t>ASL alphabet</a:t>
            </a:r>
          </a:p>
          <a:p>
            <a:pPr indent="-355600">
              <a:buSzPts val="2000"/>
              <a:defRPr sz="2000"/>
            </a:pPr>
            <a:r>
              <a:t>Static signs</a:t>
            </a:r>
          </a:p>
          <a:p>
            <a:pPr indent="-355600">
              <a:buSzPts val="2000"/>
              <a:defRPr sz="2000"/>
            </a:pPr>
            <a:r>
              <a:t>Synchronize 2 gloves</a:t>
            </a:r>
          </a:p>
          <a:p>
            <a:pPr indent="-355600">
              <a:buSzPts val="2000"/>
              <a:defRPr sz="2000"/>
            </a:pPr>
            <a:r>
              <a:t>PCB for sleeker design</a:t>
            </a:r>
          </a:p>
          <a:p>
            <a:pPr marL="0" indent="457200">
              <a:buSzTx/>
              <a:buNone/>
            </a:pPr>
            <a:endParaRPr sz="2000"/>
          </a:p>
          <a:p>
            <a:pPr marL="0" indent="0">
              <a:buSzTx/>
              <a:buNone/>
              <a:defRPr sz="2000"/>
            </a:pPr>
            <a:r>
              <a:t>Future goals and works</a:t>
            </a:r>
          </a:p>
          <a:p>
            <a:pPr indent="-355600">
              <a:buSzPts val="2000"/>
              <a:defRPr sz="2000"/>
            </a:pPr>
            <a:r>
              <a:t>Dynamic Signs</a:t>
            </a:r>
          </a:p>
        </p:txBody>
      </p:sp>
      <p:pic>
        <p:nvPicPr>
          <p:cNvPr id="731" name="Google Shape;592;p62" descr="Google Shape;592;p6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02062" y="2066175"/>
            <a:ext cx="4105976" cy="2502705"/>
          </a:xfrm>
          <a:prstGeom prst="rect">
            <a:avLst/>
          </a:prstGeom>
          <a:ln w="12700">
            <a:miter lim="400000"/>
          </a:ln>
        </p:spPr>
      </p:pic>
      <p:sp>
        <p:nvSpPr>
          <p:cNvPr id="732" name="Google Shape;593;p62"/>
          <p:cNvSpPr txBox="1"/>
          <p:nvPr/>
        </p:nvSpPr>
        <p:spPr>
          <a:xfrm>
            <a:off x="5445081" y="4568874"/>
            <a:ext cx="2544302" cy="3987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>
                <a:latin typeface="Work Sans"/>
                <a:ea typeface="Work Sans"/>
                <a:cs typeface="Work Sans"/>
                <a:sym typeface="Work Sans"/>
              </a:defRPr>
            </a:lvl1pPr>
          </a:lstStyle>
          <a:p>
            <a:pPr/>
            <a:r>
              <a:t>Fig 1: ASL alphabet [1]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598;p63"/>
          <p:cNvSpPr txBox="1"/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</p:spPr>
        <p:txBody>
          <a:bodyPr/>
          <a:lstStyle/>
          <a:p>
            <a:pPr/>
            <a:r>
              <a:t>Project Challenges</a:t>
            </a:r>
          </a:p>
        </p:txBody>
      </p:sp>
      <p:sp>
        <p:nvSpPr>
          <p:cNvPr id="735" name="Google Shape;599;p63"/>
          <p:cNvSpPr txBox="1"/>
          <p:nvPr>
            <p:ph type="body" sz="half" idx="1"/>
          </p:nvPr>
        </p:nvSpPr>
        <p:spPr>
          <a:xfrm>
            <a:off x="311700" y="1152475"/>
            <a:ext cx="4319100" cy="3416400"/>
          </a:xfrm>
          <a:prstGeom prst="rect">
            <a:avLst/>
          </a:prstGeom>
        </p:spPr>
        <p:txBody>
          <a:bodyPr/>
          <a:lstStyle/>
          <a:p>
            <a:pPr indent="-355600">
              <a:lnSpc>
                <a:spcPct val="115000"/>
              </a:lnSpc>
              <a:buSzPts val="2000"/>
              <a:defRPr sz="2000"/>
            </a:pPr>
            <a:r>
              <a:t>The flex sensors were often unpredictable</a:t>
            </a:r>
          </a:p>
          <a:p>
            <a:pPr indent="-355600">
              <a:lnSpc>
                <a:spcPct val="115000"/>
              </a:lnSpc>
              <a:buSzPts val="2000"/>
              <a:defRPr sz="2000"/>
            </a:pPr>
            <a:r>
              <a:t>Some pins were rendered unusable when the ESP32 was transmitting via WIFI connection</a:t>
            </a:r>
          </a:p>
          <a:p>
            <a:pPr indent="-355600">
              <a:lnSpc>
                <a:spcPct val="115000"/>
              </a:lnSpc>
              <a:buSzPts val="2000"/>
              <a:defRPr sz="2000"/>
            </a:pPr>
            <a:r>
              <a:t>Struggles with a small dataset causing model inaccuracy</a:t>
            </a:r>
          </a:p>
        </p:txBody>
      </p:sp>
      <p:pic>
        <p:nvPicPr>
          <p:cNvPr id="736" name="Google Shape;600;p63" descr="Google Shape;600;p6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25653" y="1223713"/>
            <a:ext cx="3606651" cy="2696081"/>
          </a:xfrm>
          <a:prstGeom prst="rect">
            <a:avLst/>
          </a:prstGeom>
          <a:ln w="12700">
            <a:miter lim="400000"/>
          </a:ln>
        </p:spPr>
      </p:pic>
      <p:sp>
        <p:nvSpPr>
          <p:cNvPr id="737" name="Google Shape;601;p63"/>
          <p:cNvSpPr txBox="1"/>
          <p:nvPr/>
        </p:nvSpPr>
        <p:spPr>
          <a:xfrm>
            <a:off x="5722628" y="4125781"/>
            <a:ext cx="2612702" cy="8305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>
                <a:latin typeface="Work Sans"/>
                <a:ea typeface="Work Sans"/>
                <a:cs typeface="Work Sans"/>
                <a:sym typeface="Work Sans"/>
              </a:defRPr>
            </a:lvl1pPr>
          </a:lstStyle>
          <a:p>
            <a:pPr/>
            <a:r>
              <a:t>Fig. 2: Designed Printed Circuit Board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606;p64"/>
          <p:cNvSpPr txBox="1"/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</p:spPr>
        <p:txBody>
          <a:bodyPr/>
          <a:lstStyle/>
          <a:p>
            <a:pPr/>
            <a:r>
              <a:t>Pre-Midterm Progress</a:t>
            </a:r>
          </a:p>
        </p:txBody>
      </p:sp>
      <p:sp>
        <p:nvSpPr>
          <p:cNvPr id="740" name="Google Shape;607;p64"/>
          <p:cNvSpPr txBox="1"/>
          <p:nvPr>
            <p:ph type="body" sz="half" idx="1"/>
          </p:nvPr>
        </p:nvSpPr>
        <p:spPr>
          <a:xfrm>
            <a:off x="311699" y="1152475"/>
            <a:ext cx="4260301" cy="3416400"/>
          </a:xfrm>
          <a:prstGeom prst="rect">
            <a:avLst/>
          </a:prstGeom>
        </p:spPr>
        <p:txBody>
          <a:bodyPr/>
          <a:lstStyle/>
          <a:p>
            <a:pPr indent="-355600">
              <a:lnSpc>
                <a:spcPct val="115000"/>
              </a:lnSpc>
              <a:buSzPts val="2000"/>
              <a:defRPr sz="2000"/>
            </a:pPr>
            <a:r>
              <a:t>Circuit design completed </a:t>
            </a:r>
          </a:p>
          <a:p>
            <a:pPr indent="-355600">
              <a:lnSpc>
                <a:spcPct val="115000"/>
              </a:lnSpc>
              <a:buSzPts val="2000"/>
              <a:defRPr sz="2000"/>
            </a:pPr>
            <a:r>
              <a:t>Able to read from the flex sensors</a:t>
            </a:r>
          </a:p>
          <a:p>
            <a:pPr indent="-355600">
              <a:lnSpc>
                <a:spcPct val="115000"/>
              </a:lnSpc>
              <a:buSzPts val="2000"/>
              <a:defRPr sz="2000"/>
            </a:pPr>
            <a:r>
              <a:t>Flex sensor readings are sent to external firebase server</a:t>
            </a:r>
          </a:p>
          <a:p>
            <a:pPr indent="-355600">
              <a:lnSpc>
                <a:spcPct val="115000"/>
              </a:lnSpc>
              <a:buSzPts val="2000"/>
              <a:defRPr sz="2000"/>
            </a:pPr>
            <a:r>
              <a:t>Machine Learning Model chosen and tested on similar datasets</a:t>
            </a:r>
          </a:p>
        </p:txBody>
      </p:sp>
      <p:pic>
        <p:nvPicPr>
          <p:cNvPr id="741" name="Google Shape;608;p64" descr="Google Shape;608;p6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895593" y="1023350"/>
            <a:ext cx="1896000" cy="3096800"/>
          </a:xfrm>
          <a:prstGeom prst="rect">
            <a:avLst/>
          </a:prstGeom>
          <a:ln w="12700">
            <a:miter lim="400000"/>
          </a:ln>
        </p:spPr>
      </p:pic>
      <p:sp>
        <p:nvSpPr>
          <p:cNvPr id="742" name="Google Shape;609;p64"/>
          <p:cNvSpPr txBox="1"/>
          <p:nvPr/>
        </p:nvSpPr>
        <p:spPr>
          <a:xfrm>
            <a:off x="4740492" y="4359083"/>
            <a:ext cx="2206201" cy="3987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>
                <a:latin typeface="Work Sans"/>
                <a:ea typeface="Work Sans"/>
                <a:cs typeface="Work Sans"/>
                <a:sym typeface="Work Sans"/>
              </a:defRPr>
            </a:lvl1pPr>
          </a:lstStyle>
          <a:p>
            <a:pPr/>
            <a:r>
              <a:t>Fig 3: Firebase Server</a:t>
            </a:r>
          </a:p>
        </p:txBody>
      </p:sp>
      <p:pic>
        <p:nvPicPr>
          <p:cNvPr id="743" name="AGV_vUduEDRkO94KYoy_pezrLfXbvr8Ql7u3vnvbQhp_s_K_DFyjOaNeMtIqKS7uE8DvcwqmyI-3yTmOzVDZgXhPDtMiBT2o-VTtCdMzWEY1NoVENb79GpPncYVV0mXw1GEihRVEVYaFx9Gy1KfG0vT1sL0=s2048.jpg" descr="AGV_vUduEDRkO94KYoy_pezrLfXbvr8Ql7u3vnvbQhp_s_K_DFyjOaNeMtIqKS7uE8DvcwqmyI-3yTmOzVDZgXhPDtMiBT2o-VTtCdMzWEY1NoVENb79GpPncYVV0mXw1GEihRVEVYaFx9Gy1KfG0vT1sL0=s2048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  <a:ln w="12700">
            <a:miter lim="400000"/>
          </a:ln>
        </p:spPr>
      </p:pic>
      <p:pic>
        <p:nvPicPr>
          <p:cNvPr id="744" name="AGV_vUduEDRkO94KYoy_pezrLfXbvr8Ql7u3vnvbQhp_s_K_DFyjOaNeMtIqKS7uE8DvcwqmyI-3yTmOzVDZgXhPDtMiBT2o-VTtCdMzWEY1NoVENb79GpPncYVV0mXw1GEihRVEVYaFx9Gy1KfG0vT1sL0=s2048.jpg" descr="AGV_vUduEDRkO94KYoy_pezrLfXbvr8Ql7u3vnvbQhp_s_K_DFyjOaNeMtIqKS7uE8DvcwqmyI-3yTmOzVDZgXhPDtMiBT2o-VTtCdMzWEY1NoVENb79GpPncYVV0mXw1GEihRVEVYaFx9Gy1KfG0vT1sL0=s2048.jpg"/>
          <p:cNvPicPr>
            <a:picLocks noChangeAspect="1"/>
          </p:cNvPicPr>
          <p:nvPr/>
        </p:nvPicPr>
        <p:blipFill>
          <a:blip r:embed="rId3">
            <a:extLst/>
          </a:blip>
          <a:srcRect l="37486" t="0" r="37345" b="0"/>
          <a:stretch>
            <a:fillRect/>
          </a:stretch>
        </p:blipFill>
        <p:spPr>
          <a:xfrm>
            <a:off x="6942881" y="1010038"/>
            <a:ext cx="2024315" cy="3131870"/>
          </a:xfrm>
          <a:prstGeom prst="rect">
            <a:avLst/>
          </a:prstGeom>
          <a:ln w="12700">
            <a:miter lim="400000"/>
          </a:ln>
        </p:spPr>
      </p:pic>
      <p:sp>
        <p:nvSpPr>
          <p:cNvPr id="745" name="Google Shape;609;p64"/>
          <p:cNvSpPr txBox="1"/>
          <p:nvPr/>
        </p:nvSpPr>
        <p:spPr>
          <a:xfrm>
            <a:off x="6852011" y="4359083"/>
            <a:ext cx="2206201" cy="3987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>
                <a:latin typeface="Work Sans"/>
                <a:ea typeface="Work Sans"/>
                <a:cs typeface="Work Sans"/>
                <a:sym typeface="Work Sans"/>
              </a:defRPr>
            </a:lvl1pPr>
          </a:lstStyle>
          <a:p>
            <a:pPr/>
            <a:r>
              <a:t>Fig 4: Old Web Server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614;p65"/>
          <p:cNvSpPr txBox="1"/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</p:spPr>
        <p:txBody>
          <a:bodyPr/>
          <a:lstStyle/>
          <a:p>
            <a:pPr/>
            <a:r>
              <a:t>Post-Midterm Progress</a:t>
            </a:r>
          </a:p>
        </p:txBody>
      </p:sp>
      <p:sp>
        <p:nvSpPr>
          <p:cNvPr id="748" name="Google Shape;615;p65"/>
          <p:cNvSpPr txBox="1"/>
          <p:nvPr>
            <p:ph type="body" sz="half" idx="1"/>
          </p:nvPr>
        </p:nvSpPr>
        <p:spPr>
          <a:xfrm>
            <a:off x="311700" y="1152475"/>
            <a:ext cx="4319100" cy="3416400"/>
          </a:xfrm>
          <a:prstGeom prst="rect">
            <a:avLst/>
          </a:prstGeom>
        </p:spPr>
        <p:txBody>
          <a:bodyPr/>
          <a:lstStyle/>
          <a:p>
            <a:pPr indent="-355600">
              <a:lnSpc>
                <a:spcPct val="150000"/>
              </a:lnSpc>
              <a:buSzPts val="2000"/>
              <a:defRPr sz="2000"/>
            </a:pPr>
            <a:r>
              <a:t>Sign data collection</a:t>
            </a:r>
          </a:p>
          <a:p>
            <a:pPr indent="-355600">
              <a:lnSpc>
                <a:spcPct val="150000"/>
              </a:lnSpc>
              <a:buSzPts val="2000"/>
              <a:defRPr sz="2000"/>
            </a:pPr>
            <a:r>
              <a:t>Model training + Inference</a:t>
            </a:r>
          </a:p>
          <a:p>
            <a:pPr indent="-355600">
              <a:lnSpc>
                <a:spcPct val="150000"/>
              </a:lnSpc>
              <a:buSzPts val="2000"/>
              <a:defRPr sz="2000"/>
            </a:pPr>
            <a:r>
              <a:t>PCB Design</a:t>
            </a:r>
          </a:p>
          <a:p>
            <a:pPr indent="-355600">
              <a:lnSpc>
                <a:spcPct val="150000"/>
              </a:lnSpc>
              <a:buSzPts val="2000"/>
              <a:defRPr sz="2000"/>
            </a:pPr>
            <a:r>
              <a:t>Configured Firebase for Inference display</a:t>
            </a:r>
          </a:p>
          <a:p>
            <a:pPr indent="-355600">
              <a:lnSpc>
                <a:spcPct val="150000"/>
              </a:lnSpc>
              <a:buSzPts val="2000"/>
              <a:defRPr sz="2000"/>
            </a:pPr>
            <a:r>
              <a:t>Final Assembly and testing</a:t>
            </a:r>
          </a:p>
          <a:p>
            <a:pPr indent="-355600">
              <a:lnSpc>
                <a:spcPct val="150000"/>
              </a:lnSpc>
              <a:buSzPts val="2000"/>
              <a:defRPr sz="2000"/>
            </a:pPr>
            <a:r>
              <a:t>Result analysis </a:t>
            </a:r>
          </a:p>
        </p:txBody>
      </p:sp>
      <p:sp>
        <p:nvSpPr>
          <p:cNvPr id="749" name="Google Shape;618;p65"/>
          <p:cNvSpPr txBox="1"/>
          <p:nvPr/>
        </p:nvSpPr>
        <p:spPr>
          <a:xfrm>
            <a:off x="5977189" y="4714833"/>
            <a:ext cx="1313701" cy="3987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>
                <a:latin typeface="Work Sans"/>
                <a:ea typeface="Work Sans"/>
                <a:cs typeface="Work Sans"/>
                <a:sym typeface="Work Sans"/>
              </a:defRPr>
            </a:lvl1pPr>
          </a:lstStyle>
          <a:p>
            <a:pPr/>
            <a:r>
              <a:t>Fig 5: PCB</a:t>
            </a:r>
          </a:p>
        </p:txBody>
      </p:sp>
      <p:pic>
        <p:nvPicPr>
          <p:cNvPr id="750" name="pcb.jpeg" descr="pcb.jpeg"/>
          <p:cNvPicPr>
            <a:picLocks noChangeAspect="1"/>
          </p:cNvPicPr>
          <p:nvPr/>
        </p:nvPicPr>
        <p:blipFill>
          <a:blip r:embed="rId2">
            <a:extLst/>
          </a:blip>
          <a:srcRect l="19111" t="17293" r="31439" b="17293"/>
          <a:stretch>
            <a:fillRect/>
          </a:stretch>
        </p:blipFill>
        <p:spPr>
          <a:xfrm>
            <a:off x="5413252" y="249171"/>
            <a:ext cx="2441687" cy="430661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623;p66"/>
          <p:cNvSpPr txBox="1"/>
          <p:nvPr>
            <p:ph type="body" sz="half" idx="1"/>
          </p:nvPr>
        </p:nvSpPr>
        <p:spPr>
          <a:xfrm>
            <a:off x="311699" y="1212400"/>
            <a:ext cx="4260301" cy="3416401"/>
          </a:xfrm>
          <a:prstGeom prst="rect">
            <a:avLst/>
          </a:prstGeom>
        </p:spPr>
        <p:txBody>
          <a:bodyPr/>
          <a:lstStyle/>
          <a:p>
            <a:pPr indent="-355600">
              <a:lnSpc>
                <a:spcPct val="115000"/>
              </a:lnSpc>
              <a:buSzPts val="2000"/>
              <a:defRPr sz="2000"/>
            </a:pPr>
            <a:r>
              <a:t>ESP32 collects readings</a:t>
            </a:r>
          </a:p>
          <a:p>
            <a:pPr marL="0" indent="457200">
              <a:lnSpc>
                <a:spcPct val="115000"/>
              </a:lnSpc>
              <a:buSzTx/>
              <a:buNone/>
            </a:pPr>
            <a:endParaRPr sz="2000"/>
          </a:p>
          <a:p>
            <a:pPr indent="-355600">
              <a:lnSpc>
                <a:spcPct val="115000"/>
              </a:lnSpc>
              <a:buSzPts val="2000"/>
              <a:defRPr sz="2000"/>
            </a:pPr>
            <a:r>
              <a:t>Sends to Firebase</a:t>
            </a:r>
          </a:p>
          <a:p>
            <a:pPr marL="0" indent="457200">
              <a:lnSpc>
                <a:spcPct val="115000"/>
              </a:lnSpc>
              <a:buSzTx/>
              <a:buNone/>
            </a:pPr>
            <a:endParaRPr sz="2000"/>
          </a:p>
          <a:p>
            <a:pPr indent="-355600">
              <a:lnSpc>
                <a:spcPct val="115000"/>
              </a:lnSpc>
              <a:buSzPts val="2000"/>
              <a:defRPr sz="2000"/>
            </a:pPr>
            <a:r>
              <a:t>ML model reads from Firebase and predicts the sign</a:t>
            </a:r>
          </a:p>
          <a:p>
            <a:pPr marL="0" indent="457200">
              <a:lnSpc>
                <a:spcPct val="115000"/>
              </a:lnSpc>
              <a:buSzTx/>
              <a:buNone/>
            </a:pPr>
            <a:endParaRPr sz="2000"/>
          </a:p>
          <a:p>
            <a:pPr indent="-355600">
              <a:lnSpc>
                <a:spcPct val="115000"/>
              </a:lnSpc>
              <a:buSzPts val="2000"/>
              <a:defRPr sz="2000"/>
            </a:pPr>
            <a:r>
              <a:t>Displayed on webpage</a:t>
            </a:r>
          </a:p>
        </p:txBody>
      </p:sp>
      <p:sp>
        <p:nvSpPr>
          <p:cNvPr id="753" name="Google Shape;624;p66"/>
          <p:cNvSpPr txBox="1"/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</p:spPr>
        <p:txBody>
          <a:bodyPr/>
          <a:lstStyle/>
          <a:p>
            <a:pPr/>
            <a:r>
              <a:t>System Architecture</a:t>
            </a:r>
          </a:p>
        </p:txBody>
      </p:sp>
      <p:pic>
        <p:nvPicPr>
          <p:cNvPr id="754" name="Google Shape;625;p66" descr="Google Shape;625;p6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31300" y="1534866"/>
            <a:ext cx="4267201" cy="2446307"/>
          </a:xfrm>
          <a:prstGeom prst="rect">
            <a:avLst/>
          </a:prstGeom>
          <a:ln w="12700">
            <a:miter lim="400000"/>
          </a:ln>
        </p:spPr>
      </p:pic>
      <p:sp>
        <p:nvSpPr>
          <p:cNvPr id="755" name="Google Shape;626;p66"/>
          <p:cNvSpPr txBox="1"/>
          <p:nvPr/>
        </p:nvSpPr>
        <p:spPr>
          <a:xfrm>
            <a:off x="5737350" y="4209824"/>
            <a:ext cx="2255101" cy="3987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>
                <a:latin typeface="Work Sans"/>
                <a:ea typeface="Work Sans"/>
                <a:cs typeface="Work Sans"/>
                <a:sym typeface="Work Sans"/>
              </a:defRPr>
            </a:lvl1pPr>
          </a:lstStyle>
          <a:p>
            <a:pPr/>
            <a:r>
              <a:t>Fig 6: System Diagram</a:t>
            </a:r>
          </a:p>
        </p:txBody>
      </p:sp>
      <p:sp>
        <p:nvSpPr>
          <p:cNvPr id="756" name="Google Shape;627;p66"/>
          <p:cNvSpPr/>
          <p:nvPr/>
        </p:nvSpPr>
        <p:spPr>
          <a:xfrm>
            <a:off x="6373224" y="2758875"/>
            <a:ext cx="641701" cy="1283100"/>
          </a:xfrm>
          <a:prstGeom prst="rect">
            <a:avLst/>
          </a:prstGeom>
          <a:solidFill>
            <a:srgbClr val="EFEFEF"/>
          </a:solidFill>
          <a:ln>
            <a:solidFill>
              <a:srgbClr val="EFEFEF"/>
            </a:solidFill>
          </a:ln>
        </p:spPr>
        <p:txBody>
          <a:bodyPr lIns="0" tIns="0" rIns="0" bIns="0" anchor="ctr"/>
          <a:lstStyle/>
          <a:p>
            <a:pPr algn="ctr">
              <a:defRPr>
                <a:latin typeface="Work Sans"/>
                <a:ea typeface="Work Sans"/>
                <a:cs typeface="Work Sans"/>
                <a:sym typeface="Work Sans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632;p67"/>
          <p:cNvSpPr txBox="1"/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</p:spPr>
        <p:txBody>
          <a:bodyPr/>
          <a:lstStyle/>
          <a:p>
            <a:pPr/>
            <a:r>
              <a:t>Approach - Hardware and Database</a:t>
            </a:r>
          </a:p>
        </p:txBody>
      </p:sp>
      <p:sp>
        <p:nvSpPr>
          <p:cNvPr id="759" name="Google Shape;633;p67"/>
          <p:cNvSpPr txBox="1"/>
          <p:nvPr>
            <p:ph type="body" sz="half" idx="1"/>
          </p:nvPr>
        </p:nvSpPr>
        <p:spPr>
          <a:xfrm>
            <a:off x="311700" y="1152475"/>
            <a:ext cx="4553724" cy="3582900"/>
          </a:xfrm>
          <a:prstGeom prst="rect">
            <a:avLst/>
          </a:prstGeom>
        </p:spPr>
        <p:txBody>
          <a:bodyPr/>
          <a:lstStyle/>
          <a:p>
            <a:pPr marL="406908" indent="-305180" defTabSz="813816">
              <a:lnSpc>
                <a:spcPct val="115000"/>
              </a:lnSpc>
              <a:buSzPts val="1600"/>
              <a:defRPr sz="1602"/>
            </a:pPr>
            <a:r>
              <a:t>Five flex sensors attached to each finger of the glove. </a:t>
            </a:r>
          </a:p>
          <a:p>
            <a:pPr marL="0" indent="406908" defTabSz="813816">
              <a:lnSpc>
                <a:spcPct val="115000"/>
              </a:lnSpc>
              <a:buSzTx/>
              <a:buNone/>
              <a:defRPr sz="1068"/>
            </a:pPr>
            <a:endParaRPr sz="1602"/>
          </a:p>
          <a:p>
            <a:pPr marL="406908" indent="-305180" defTabSz="813816">
              <a:lnSpc>
                <a:spcPct val="115000"/>
              </a:lnSpc>
              <a:buSzPts val="1600"/>
              <a:defRPr sz="1602"/>
            </a:pPr>
            <a:r>
              <a:t>One MPU6050 attached to ESP32 for accelerometer and gyroscope</a:t>
            </a:r>
          </a:p>
          <a:p>
            <a:pPr marL="0" indent="406908" defTabSz="813816">
              <a:lnSpc>
                <a:spcPct val="115000"/>
              </a:lnSpc>
              <a:buSzTx/>
              <a:buNone/>
              <a:defRPr sz="1068"/>
            </a:pPr>
            <a:endParaRPr sz="1602"/>
          </a:p>
          <a:p>
            <a:pPr marL="406908" indent="-305180" defTabSz="813816">
              <a:lnSpc>
                <a:spcPct val="115000"/>
              </a:lnSpc>
              <a:buSzPts val="1600"/>
              <a:defRPr sz="1602"/>
            </a:pPr>
            <a:r>
              <a:t>Readings obtained through the use of 3.3 voltage source and 10K Ohm resistors to make a voltage divider with the flex sensors</a:t>
            </a:r>
          </a:p>
          <a:p>
            <a:pPr marL="0" indent="406908" defTabSz="813816">
              <a:lnSpc>
                <a:spcPct val="115000"/>
              </a:lnSpc>
              <a:buSzTx/>
              <a:buNone/>
              <a:defRPr sz="1068"/>
            </a:pPr>
            <a:endParaRPr sz="1602"/>
          </a:p>
          <a:p>
            <a:pPr marL="406908" indent="-305180" defTabSz="813816">
              <a:lnSpc>
                <a:spcPct val="115000"/>
              </a:lnSpc>
              <a:buSzPts val="1600"/>
              <a:defRPr sz="1602"/>
            </a:pPr>
            <a:r>
              <a:t>Readings taken by the ESP32 connected to internet, then transmits to Firebase server.</a:t>
            </a:r>
          </a:p>
        </p:txBody>
      </p:sp>
      <p:pic>
        <p:nvPicPr>
          <p:cNvPr id="760" name="ckt.jpeg" descr="ckt.jpeg"/>
          <p:cNvPicPr>
            <a:picLocks noChangeAspect="1"/>
          </p:cNvPicPr>
          <p:nvPr/>
        </p:nvPicPr>
        <p:blipFill>
          <a:blip r:embed="rId2">
            <a:extLst/>
          </a:blip>
          <a:srcRect l="2652" t="2652" r="2652" b="2652"/>
          <a:stretch>
            <a:fillRect/>
          </a:stretch>
        </p:blipFill>
        <p:spPr>
          <a:xfrm rot="16200000">
            <a:off x="5507738" y="802232"/>
            <a:ext cx="2817654" cy="3751314"/>
          </a:xfrm>
          <a:prstGeom prst="rect">
            <a:avLst/>
          </a:prstGeom>
          <a:ln w="12700">
            <a:miter lim="400000"/>
          </a:ln>
        </p:spPr>
      </p:pic>
      <p:sp>
        <p:nvSpPr>
          <p:cNvPr id="761" name="Fig 7: Circuit"/>
          <p:cNvSpPr txBox="1"/>
          <p:nvPr/>
        </p:nvSpPr>
        <p:spPr>
          <a:xfrm>
            <a:off x="6126865" y="4337893"/>
            <a:ext cx="1579349" cy="19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/>
          </a:lstStyle>
          <a:p>
            <a:pPr/>
            <a:r>
              <a:t>Fig 7: Circuit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638;p68"/>
          <p:cNvSpPr txBox="1"/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</p:spPr>
        <p:txBody>
          <a:bodyPr/>
          <a:lstStyle/>
          <a:p>
            <a:pPr/>
            <a:r>
              <a:t>Approach - Machine Learning Model</a:t>
            </a:r>
          </a:p>
        </p:txBody>
      </p:sp>
      <p:sp>
        <p:nvSpPr>
          <p:cNvPr id="764" name="Google Shape;639;p68"/>
          <p:cNvSpPr txBox="1"/>
          <p:nvPr>
            <p:ph type="body" sz="half" idx="1"/>
          </p:nvPr>
        </p:nvSpPr>
        <p:spPr>
          <a:xfrm>
            <a:off x="311700" y="1152475"/>
            <a:ext cx="4618200" cy="3416400"/>
          </a:xfrm>
          <a:prstGeom prst="rect">
            <a:avLst/>
          </a:prstGeom>
        </p:spPr>
        <p:txBody>
          <a:bodyPr/>
          <a:lstStyle/>
          <a:p>
            <a:pPr indent="-317500">
              <a:buSzPts val="1400"/>
              <a:defRPr sz="1400"/>
            </a:pPr>
            <a:r>
              <a:t>Predictor model: Random Forest Decision Trees algorithm.</a:t>
            </a:r>
          </a:p>
          <a:p>
            <a:pPr marL="0" indent="457200">
              <a:buSzTx/>
              <a:buNone/>
            </a:pPr>
            <a:endParaRPr sz="1400"/>
          </a:p>
          <a:p>
            <a:pPr indent="-317500">
              <a:buSzPts val="1400"/>
              <a:defRPr sz="1400"/>
            </a:pPr>
            <a:r>
              <a:t>Good for non-linear data, and small datasets.</a:t>
            </a:r>
          </a:p>
          <a:p>
            <a:pPr marL="0" indent="457200">
              <a:buSzTx/>
              <a:buNone/>
            </a:pPr>
            <a:endParaRPr sz="1400"/>
          </a:p>
          <a:p>
            <a:pPr indent="-317500">
              <a:buSzPts val="1400"/>
              <a:defRPr sz="1400"/>
            </a:pPr>
            <a:r>
              <a:t>Implementation:</a:t>
            </a:r>
          </a:p>
          <a:p>
            <a:pPr lvl="1" indent="-317500">
              <a:buSzPts val="1400"/>
              <a:defRPr sz="1400"/>
            </a:pPr>
            <a:r>
              <a:t>200 Decision Trees.</a:t>
            </a:r>
          </a:p>
          <a:p>
            <a:pPr marL="0" indent="914400">
              <a:buSzTx/>
              <a:buNone/>
            </a:pPr>
            <a:endParaRPr sz="1400"/>
          </a:p>
          <a:p>
            <a:pPr lvl="1" indent="-317500">
              <a:buSzPts val="1400"/>
              <a:defRPr sz="1400"/>
            </a:pPr>
            <a:r>
              <a:t>Each tree processes random data subset.</a:t>
            </a:r>
          </a:p>
          <a:p>
            <a:pPr marL="0" indent="914400">
              <a:buSzTx/>
              <a:buNone/>
            </a:pPr>
            <a:endParaRPr sz="1400"/>
          </a:p>
          <a:p>
            <a:pPr lvl="1" indent="-317500">
              <a:buSzPts val="1400"/>
              <a:defRPr sz="1400"/>
            </a:pPr>
            <a:r>
              <a:t>Makes Decision on hand-sign based on thresholds.</a:t>
            </a:r>
          </a:p>
          <a:p>
            <a:pPr marL="0" indent="914400">
              <a:buSzTx/>
              <a:buNone/>
            </a:pPr>
            <a:endParaRPr sz="1400"/>
          </a:p>
          <a:p>
            <a:pPr lvl="1" indent="-317500">
              <a:buSzPts val="1400"/>
              <a:defRPr sz="1400"/>
            </a:pPr>
            <a:r>
              <a:t>Final Decision: Majority Vote (of trees)</a:t>
            </a:r>
          </a:p>
        </p:txBody>
      </p:sp>
      <p:pic>
        <p:nvPicPr>
          <p:cNvPr id="765" name="Google Shape;640;p68" descr="Google Shape;640;p6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49724" y="1408312"/>
            <a:ext cx="3731402" cy="2527887"/>
          </a:xfrm>
          <a:prstGeom prst="rect">
            <a:avLst/>
          </a:prstGeom>
          <a:ln w="12700">
            <a:miter lim="400000"/>
          </a:ln>
        </p:spPr>
      </p:pic>
      <p:sp>
        <p:nvSpPr>
          <p:cNvPr id="766" name="Google Shape;641;p68"/>
          <p:cNvSpPr txBox="1"/>
          <p:nvPr/>
        </p:nvSpPr>
        <p:spPr>
          <a:xfrm>
            <a:off x="5631274" y="4134475"/>
            <a:ext cx="3307501" cy="3679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1300"/>
            </a:lvl1pPr>
          </a:lstStyle>
          <a:p>
            <a:pPr/>
            <a:r>
              <a:t>Fig. 7: Graphical representation of RFDT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00FF"/>
      </a:hlink>
      <a:folHlink>
        <a:srgbClr val="FF00FF"/>
      </a:folHlink>
    </a:clrScheme>
    <a:fontScheme name="Simple Light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Simple 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00FF"/>
      </a:hlink>
      <a:folHlink>
        <a:srgbClr val="FF00FF"/>
      </a:folHlink>
    </a:clrScheme>
    <a:fontScheme name="Simple Light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Simple 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